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6858000" cx="12192000"/>
  <p:notesSz cx="6858000" cy="9144000"/>
  <p:embeddedFontLst>
    <p:embeddedFont>
      <p:font typeface="Raleway"/>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7680">
          <p15:clr>
            <a:srgbClr val="747775"/>
          </p15:clr>
        </p15:guide>
      </p15:sldGuideLst>
    </p:ext>
    <p:ext uri="GoogleSlidesCustomDataVersion2">
      <go:slidesCustomData xmlns:go="http://customooxmlschemas.google.com/" r:id="rId38" roundtripDataSignature="AMtx7mjv2/1ZLbuOmFTr3FXVlpUQDELF9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76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fntdata"/><Relationship Id="rId30" Type="http://schemas.openxmlformats.org/officeDocument/2006/relationships/font" Target="fonts/Raleway-regular.fntdata"/><Relationship Id="rId11" Type="http://schemas.openxmlformats.org/officeDocument/2006/relationships/slide" Target="slides/slide6.xml"/><Relationship Id="rId33" Type="http://schemas.openxmlformats.org/officeDocument/2006/relationships/font" Target="fonts/Raleway-boldItalic.fntdata"/><Relationship Id="rId10" Type="http://schemas.openxmlformats.org/officeDocument/2006/relationships/slide" Target="slides/slide5.xml"/><Relationship Id="rId32" Type="http://schemas.openxmlformats.org/officeDocument/2006/relationships/font" Target="fonts/Raleway-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38" Type="http://customschemas.google.com/relationships/presentationmetadata" Target="meta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jpg>
</file>

<file path=ppt/media/image3.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0" name="Google Shape;9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0" name="Google Shape;15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6478edb1bb_2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8" name="Google Shape;158;g26478edb1bb_2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6478edb1bb_2_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6" name="Google Shape;166;g26478edb1bb_2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6476d22fbe_1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26476d22fbe_1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6476d22fbe_1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26476d22fbe_1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ee20875c25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g1ee20875c25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ee20875c25_11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g1ee20875c25_11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ee20875c25_11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g1ee20875c25_11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ee20875c25_11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g1ee20875c25_11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ee20875c25_11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g1ee20875c25_11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a999df5c52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g2a999df5c52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ee20875c25_11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g1ee20875c25_11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4" name="Google Shape;23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0" name="Google Shape;28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9" name="Google Shape;28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6476d22fbe_1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g26476d22fbe_1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6478edb1bb_2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g26478edb1bb_2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a999df5c5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g2a999df5c5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6478edb1bb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g26478edb1bb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6478edb1bb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g26478edb1bb_1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6478edb1bb_2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26478edb1bb_2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6478edb1bb_2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g26478edb1bb_2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6478edb1bb_2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26478edb1bb_2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g1ee20875c25_1_1709"/>
          <p:cNvSpPr/>
          <p:nvPr/>
        </p:nvSpPr>
        <p:spPr>
          <a:xfrm>
            <a:off x="0" y="0"/>
            <a:ext cx="12192000" cy="6504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g1ee20875c25_1_1709"/>
          <p:cNvGrpSpPr/>
          <p:nvPr/>
        </p:nvGrpSpPr>
        <p:grpSpPr>
          <a:xfrm>
            <a:off x="1107036" y="1588427"/>
            <a:ext cx="994316" cy="61102"/>
            <a:chOff x="4580561" y="2589004"/>
            <a:chExt cx="1064464" cy="25200"/>
          </a:xfrm>
        </p:grpSpPr>
        <p:sp>
          <p:nvSpPr>
            <p:cNvPr id="12" name="Google Shape;12;g1ee20875c25_1_1709"/>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g1ee20875c25_1_1709"/>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g1ee20875c25_1_1709"/>
          <p:cNvSpPr txBox="1"/>
          <p:nvPr>
            <p:ph type="ctrTitle"/>
          </p:nvPr>
        </p:nvSpPr>
        <p:spPr>
          <a:xfrm>
            <a:off x="972600" y="1763267"/>
            <a:ext cx="10250700" cy="22197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5600"/>
              <a:buNone/>
              <a:defRPr sz="5600"/>
            </a:lvl1pPr>
            <a:lvl2pPr lvl="1" algn="l">
              <a:lnSpc>
                <a:spcPct val="100000"/>
              </a:lnSpc>
              <a:spcBef>
                <a:spcPts val="0"/>
              </a:spcBef>
              <a:spcAft>
                <a:spcPts val="0"/>
              </a:spcAft>
              <a:buSzPts val="5600"/>
              <a:buNone/>
              <a:defRPr sz="5600"/>
            </a:lvl2pPr>
            <a:lvl3pPr lvl="2" algn="l">
              <a:lnSpc>
                <a:spcPct val="100000"/>
              </a:lnSpc>
              <a:spcBef>
                <a:spcPts val="0"/>
              </a:spcBef>
              <a:spcAft>
                <a:spcPts val="0"/>
              </a:spcAft>
              <a:buSzPts val="5600"/>
              <a:buNone/>
              <a:defRPr sz="5600"/>
            </a:lvl3pPr>
            <a:lvl4pPr lvl="3" algn="l">
              <a:lnSpc>
                <a:spcPct val="100000"/>
              </a:lnSpc>
              <a:spcBef>
                <a:spcPts val="0"/>
              </a:spcBef>
              <a:spcAft>
                <a:spcPts val="0"/>
              </a:spcAft>
              <a:buSzPts val="5600"/>
              <a:buNone/>
              <a:defRPr sz="5600"/>
            </a:lvl4pPr>
            <a:lvl5pPr lvl="4" algn="l">
              <a:lnSpc>
                <a:spcPct val="100000"/>
              </a:lnSpc>
              <a:spcBef>
                <a:spcPts val="0"/>
              </a:spcBef>
              <a:spcAft>
                <a:spcPts val="0"/>
              </a:spcAft>
              <a:buSzPts val="5600"/>
              <a:buNone/>
              <a:defRPr sz="5600"/>
            </a:lvl5pPr>
            <a:lvl6pPr lvl="5" algn="l">
              <a:lnSpc>
                <a:spcPct val="100000"/>
              </a:lnSpc>
              <a:spcBef>
                <a:spcPts val="0"/>
              </a:spcBef>
              <a:spcAft>
                <a:spcPts val="0"/>
              </a:spcAft>
              <a:buSzPts val="5600"/>
              <a:buNone/>
              <a:defRPr sz="5600"/>
            </a:lvl6pPr>
            <a:lvl7pPr lvl="6" algn="l">
              <a:lnSpc>
                <a:spcPct val="100000"/>
              </a:lnSpc>
              <a:spcBef>
                <a:spcPts val="0"/>
              </a:spcBef>
              <a:spcAft>
                <a:spcPts val="0"/>
              </a:spcAft>
              <a:buSzPts val="5600"/>
              <a:buNone/>
              <a:defRPr sz="5600"/>
            </a:lvl7pPr>
            <a:lvl8pPr lvl="7" algn="l">
              <a:lnSpc>
                <a:spcPct val="100000"/>
              </a:lnSpc>
              <a:spcBef>
                <a:spcPts val="0"/>
              </a:spcBef>
              <a:spcAft>
                <a:spcPts val="0"/>
              </a:spcAft>
              <a:buSzPts val="5600"/>
              <a:buNone/>
              <a:defRPr sz="5600"/>
            </a:lvl8pPr>
            <a:lvl9pPr lvl="8" algn="l">
              <a:lnSpc>
                <a:spcPct val="100000"/>
              </a:lnSpc>
              <a:spcBef>
                <a:spcPts val="0"/>
              </a:spcBef>
              <a:spcAft>
                <a:spcPts val="0"/>
              </a:spcAft>
              <a:buSzPts val="5600"/>
              <a:buNone/>
              <a:defRPr sz="5600"/>
            </a:lvl9pPr>
          </a:lstStyle>
          <a:p/>
        </p:txBody>
      </p:sp>
      <p:sp>
        <p:nvSpPr>
          <p:cNvPr id="15" name="Google Shape;15;g1ee20875c25_1_1709"/>
          <p:cNvSpPr txBox="1"/>
          <p:nvPr>
            <p:ph idx="1" type="subTitle"/>
          </p:nvPr>
        </p:nvSpPr>
        <p:spPr>
          <a:xfrm>
            <a:off x="972837" y="4230533"/>
            <a:ext cx="10250700" cy="721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16" name="Google Shape;16;g1ee20875c25_1_1709"/>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6" name="Shape 76"/>
        <p:cNvGrpSpPr/>
        <p:nvPr/>
      </p:nvGrpSpPr>
      <p:grpSpPr>
        <a:xfrm>
          <a:off x="0" y="0"/>
          <a:ext cx="0" cy="0"/>
          <a:chOff x="0" y="0"/>
          <a:chExt cx="0" cy="0"/>
        </a:xfrm>
      </p:grpSpPr>
      <p:sp>
        <p:nvSpPr>
          <p:cNvPr id="77" name="Google Shape;77;g1ee20875c25_1_1770"/>
          <p:cNvSpPr txBox="1"/>
          <p:nvPr>
            <p:ph idx="1" type="body"/>
          </p:nvPr>
        </p:nvSpPr>
        <p:spPr>
          <a:xfrm>
            <a:off x="966600" y="5830068"/>
            <a:ext cx="10263300" cy="614100"/>
          </a:xfrm>
          <a:prstGeom prst="rect">
            <a:avLst/>
          </a:prstGeom>
          <a:noFill/>
          <a:ln>
            <a:noFill/>
          </a:ln>
        </p:spPr>
        <p:txBody>
          <a:bodyPr anchorCtr="0" anchor="ctr" bIns="121900" lIns="121900" spcFirstLastPara="1" rIns="121900" wrap="square" tIns="121900">
            <a:normAutofit/>
          </a:bodyPr>
          <a:lstStyle>
            <a:lvl1pPr indent="-228600" lvl="0" marL="457200" algn="l">
              <a:lnSpc>
                <a:spcPct val="100000"/>
              </a:lnSpc>
              <a:spcBef>
                <a:spcPts val="0"/>
              </a:spcBef>
              <a:spcAft>
                <a:spcPts val="0"/>
              </a:spcAft>
              <a:buSzPts val="1700"/>
              <a:buNone/>
              <a:defRPr/>
            </a:lvl1pPr>
          </a:lstStyle>
          <a:p/>
        </p:txBody>
      </p:sp>
      <p:sp>
        <p:nvSpPr>
          <p:cNvPr id="78" name="Google Shape;78;g1ee20875c25_1_1770"/>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9" name="Shape 79"/>
        <p:cNvGrpSpPr/>
        <p:nvPr/>
      </p:nvGrpSpPr>
      <p:grpSpPr>
        <a:xfrm>
          <a:off x="0" y="0"/>
          <a:ext cx="0" cy="0"/>
          <a:chOff x="0" y="0"/>
          <a:chExt cx="0" cy="0"/>
        </a:xfrm>
      </p:grpSpPr>
      <p:grpSp>
        <p:nvGrpSpPr>
          <p:cNvPr id="80" name="Google Shape;80;g1ee20875c25_1_1773"/>
          <p:cNvGrpSpPr/>
          <p:nvPr/>
        </p:nvGrpSpPr>
        <p:grpSpPr>
          <a:xfrm>
            <a:off x="1107036" y="5558926"/>
            <a:ext cx="994316" cy="61102"/>
            <a:chOff x="4580561" y="2589004"/>
            <a:chExt cx="1064464" cy="25200"/>
          </a:xfrm>
        </p:grpSpPr>
        <p:sp>
          <p:nvSpPr>
            <p:cNvPr id="81" name="Google Shape;81;g1ee20875c25_1_1773"/>
            <p:cNvSpPr/>
            <p:nvPr/>
          </p:nvSpPr>
          <p:spPr>
            <a:xfrm rot="-5400000">
              <a:off x="5366325" y="2335504"/>
              <a:ext cx="25200" cy="5322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g1ee20875c25_1_1773"/>
            <p:cNvSpPr/>
            <p:nvPr/>
          </p:nvSpPr>
          <p:spPr>
            <a:xfrm rot="-5400000">
              <a:off x="4836311" y="2333254"/>
              <a:ext cx="25200" cy="5367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 name="Google Shape;83;g1ee20875c25_1_1773"/>
          <p:cNvSpPr txBox="1"/>
          <p:nvPr>
            <p:ph hasCustomPrompt="1" type="title"/>
          </p:nvPr>
        </p:nvSpPr>
        <p:spPr>
          <a:xfrm>
            <a:off x="972600" y="978600"/>
            <a:ext cx="10251300" cy="16596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Clr>
                <a:schemeClr val="lt1"/>
              </a:buClr>
              <a:buSzPts val="10700"/>
              <a:buNone/>
              <a:defRPr sz="10700">
                <a:solidFill>
                  <a:schemeClr val="lt1"/>
                </a:solidFill>
              </a:defRPr>
            </a:lvl1pPr>
            <a:lvl2pPr lvl="1" algn="l">
              <a:lnSpc>
                <a:spcPct val="100000"/>
              </a:lnSpc>
              <a:spcBef>
                <a:spcPts val="0"/>
              </a:spcBef>
              <a:spcAft>
                <a:spcPts val="0"/>
              </a:spcAft>
              <a:buClr>
                <a:schemeClr val="lt1"/>
              </a:buClr>
              <a:buSzPts val="10700"/>
              <a:buNone/>
              <a:defRPr sz="10700">
                <a:solidFill>
                  <a:schemeClr val="lt1"/>
                </a:solidFill>
              </a:defRPr>
            </a:lvl2pPr>
            <a:lvl3pPr lvl="2" algn="l">
              <a:lnSpc>
                <a:spcPct val="100000"/>
              </a:lnSpc>
              <a:spcBef>
                <a:spcPts val="0"/>
              </a:spcBef>
              <a:spcAft>
                <a:spcPts val="0"/>
              </a:spcAft>
              <a:buClr>
                <a:schemeClr val="lt1"/>
              </a:buClr>
              <a:buSzPts val="10700"/>
              <a:buNone/>
              <a:defRPr sz="10700">
                <a:solidFill>
                  <a:schemeClr val="lt1"/>
                </a:solidFill>
              </a:defRPr>
            </a:lvl3pPr>
            <a:lvl4pPr lvl="3" algn="l">
              <a:lnSpc>
                <a:spcPct val="100000"/>
              </a:lnSpc>
              <a:spcBef>
                <a:spcPts val="0"/>
              </a:spcBef>
              <a:spcAft>
                <a:spcPts val="0"/>
              </a:spcAft>
              <a:buClr>
                <a:schemeClr val="lt1"/>
              </a:buClr>
              <a:buSzPts val="10700"/>
              <a:buNone/>
              <a:defRPr sz="10700">
                <a:solidFill>
                  <a:schemeClr val="lt1"/>
                </a:solidFill>
              </a:defRPr>
            </a:lvl4pPr>
            <a:lvl5pPr lvl="4" algn="l">
              <a:lnSpc>
                <a:spcPct val="100000"/>
              </a:lnSpc>
              <a:spcBef>
                <a:spcPts val="0"/>
              </a:spcBef>
              <a:spcAft>
                <a:spcPts val="0"/>
              </a:spcAft>
              <a:buClr>
                <a:schemeClr val="lt1"/>
              </a:buClr>
              <a:buSzPts val="10700"/>
              <a:buNone/>
              <a:defRPr sz="10700">
                <a:solidFill>
                  <a:schemeClr val="lt1"/>
                </a:solidFill>
              </a:defRPr>
            </a:lvl5pPr>
            <a:lvl6pPr lvl="5" algn="l">
              <a:lnSpc>
                <a:spcPct val="100000"/>
              </a:lnSpc>
              <a:spcBef>
                <a:spcPts val="0"/>
              </a:spcBef>
              <a:spcAft>
                <a:spcPts val="0"/>
              </a:spcAft>
              <a:buClr>
                <a:schemeClr val="lt1"/>
              </a:buClr>
              <a:buSzPts val="10700"/>
              <a:buNone/>
              <a:defRPr sz="10700">
                <a:solidFill>
                  <a:schemeClr val="lt1"/>
                </a:solidFill>
              </a:defRPr>
            </a:lvl6pPr>
            <a:lvl7pPr lvl="6" algn="l">
              <a:lnSpc>
                <a:spcPct val="100000"/>
              </a:lnSpc>
              <a:spcBef>
                <a:spcPts val="0"/>
              </a:spcBef>
              <a:spcAft>
                <a:spcPts val="0"/>
              </a:spcAft>
              <a:buClr>
                <a:schemeClr val="lt1"/>
              </a:buClr>
              <a:buSzPts val="10700"/>
              <a:buNone/>
              <a:defRPr sz="10700">
                <a:solidFill>
                  <a:schemeClr val="lt1"/>
                </a:solidFill>
              </a:defRPr>
            </a:lvl7pPr>
            <a:lvl8pPr lvl="7" algn="l">
              <a:lnSpc>
                <a:spcPct val="100000"/>
              </a:lnSpc>
              <a:spcBef>
                <a:spcPts val="0"/>
              </a:spcBef>
              <a:spcAft>
                <a:spcPts val="0"/>
              </a:spcAft>
              <a:buClr>
                <a:schemeClr val="lt1"/>
              </a:buClr>
              <a:buSzPts val="10700"/>
              <a:buNone/>
              <a:defRPr sz="10700">
                <a:solidFill>
                  <a:schemeClr val="lt1"/>
                </a:solidFill>
              </a:defRPr>
            </a:lvl8pPr>
            <a:lvl9pPr lvl="8" algn="l">
              <a:lnSpc>
                <a:spcPct val="100000"/>
              </a:lnSpc>
              <a:spcBef>
                <a:spcPts val="0"/>
              </a:spcBef>
              <a:spcAft>
                <a:spcPts val="0"/>
              </a:spcAft>
              <a:buClr>
                <a:schemeClr val="lt1"/>
              </a:buClr>
              <a:buSzPts val="10700"/>
              <a:buNone/>
              <a:defRPr sz="10700">
                <a:solidFill>
                  <a:schemeClr val="lt1"/>
                </a:solidFill>
              </a:defRPr>
            </a:lvl9pPr>
          </a:lstStyle>
          <a:p>
            <a:r>
              <a:t>xx%</a:t>
            </a:r>
          </a:p>
        </p:txBody>
      </p:sp>
      <p:sp>
        <p:nvSpPr>
          <p:cNvPr id="84" name="Google Shape;84;g1ee20875c25_1_1773"/>
          <p:cNvSpPr txBox="1"/>
          <p:nvPr>
            <p:ph idx="1" type="body"/>
          </p:nvPr>
        </p:nvSpPr>
        <p:spPr>
          <a:xfrm>
            <a:off x="972600" y="3030517"/>
            <a:ext cx="10251300" cy="2107200"/>
          </a:xfrm>
          <a:prstGeom prst="rect">
            <a:avLst/>
          </a:prstGeom>
          <a:noFill/>
          <a:ln>
            <a:noFill/>
          </a:ln>
        </p:spPr>
        <p:txBody>
          <a:bodyPr anchorCtr="0" anchor="t" bIns="121900" lIns="121900" spcFirstLastPara="1" rIns="121900" wrap="square" tIns="121900">
            <a:normAutofit/>
          </a:bodyPr>
          <a:lstStyle>
            <a:lvl1pPr indent="-336550" lvl="0" marL="457200" algn="l">
              <a:lnSpc>
                <a:spcPct val="115000"/>
              </a:lnSpc>
              <a:spcBef>
                <a:spcPts val="0"/>
              </a:spcBef>
              <a:spcAft>
                <a:spcPts val="0"/>
              </a:spcAft>
              <a:buClr>
                <a:schemeClr val="lt1"/>
              </a:buClr>
              <a:buSzPts val="1700"/>
              <a:buChar char="●"/>
              <a:defRPr>
                <a:solidFill>
                  <a:schemeClr val="lt1"/>
                </a:solidFill>
              </a:defRPr>
            </a:lvl1pPr>
            <a:lvl2pPr indent="-323850" lvl="1" marL="914400" algn="l">
              <a:lnSpc>
                <a:spcPct val="115000"/>
              </a:lnSpc>
              <a:spcBef>
                <a:spcPts val="0"/>
              </a:spcBef>
              <a:spcAft>
                <a:spcPts val="0"/>
              </a:spcAft>
              <a:buClr>
                <a:schemeClr val="lt1"/>
              </a:buClr>
              <a:buSzPts val="1500"/>
              <a:buChar char="○"/>
              <a:defRPr>
                <a:solidFill>
                  <a:schemeClr val="lt1"/>
                </a:solidFill>
              </a:defRPr>
            </a:lvl2pPr>
            <a:lvl3pPr indent="-323850" lvl="2" marL="1371600" algn="l">
              <a:lnSpc>
                <a:spcPct val="115000"/>
              </a:lnSpc>
              <a:spcBef>
                <a:spcPts val="0"/>
              </a:spcBef>
              <a:spcAft>
                <a:spcPts val="0"/>
              </a:spcAft>
              <a:buClr>
                <a:schemeClr val="lt1"/>
              </a:buClr>
              <a:buSzPts val="1500"/>
              <a:buChar char="■"/>
              <a:defRPr>
                <a:solidFill>
                  <a:schemeClr val="lt1"/>
                </a:solidFill>
              </a:defRPr>
            </a:lvl3pPr>
            <a:lvl4pPr indent="-323850" lvl="3" marL="1828800" algn="l">
              <a:lnSpc>
                <a:spcPct val="115000"/>
              </a:lnSpc>
              <a:spcBef>
                <a:spcPts val="0"/>
              </a:spcBef>
              <a:spcAft>
                <a:spcPts val="0"/>
              </a:spcAft>
              <a:buClr>
                <a:schemeClr val="lt1"/>
              </a:buClr>
              <a:buSzPts val="1500"/>
              <a:buChar char="●"/>
              <a:defRPr>
                <a:solidFill>
                  <a:schemeClr val="lt1"/>
                </a:solidFill>
              </a:defRPr>
            </a:lvl4pPr>
            <a:lvl5pPr indent="-323850" lvl="4" marL="2286000" algn="l">
              <a:lnSpc>
                <a:spcPct val="115000"/>
              </a:lnSpc>
              <a:spcBef>
                <a:spcPts val="0"/>
              </a:spcBef>
              <a:spcAft>
                <a:spcPts val="0"/>
              </a:spcAft>
              <a:buClr>
                <a:schemeClr val="lt1"/>
              </a:buClr>
              <a:buSzPts val="1500"/>
              <a:buChar char="○"/>
              <a:defRPr>
                <a:solidFill>
                  <a:schemeClr val="lt1"/>
                </a:solidFill>
              </a:defRPr>
            </a:lvl5pPr>
            <a:lvl6pPr indent="-323850" lvl="5" marL="2743200" algn="l">
              <a:lnSpc>
                <a:spcPct val="115000"/>
              </a:lnSpc>
              <a:spcBef>
                <a:spcPts val="0"/>
              </a:spcBef>
              <a:spcAft>
                <a:spcPts val="0"/>
              </a:spcAft>
              <a:buClr>
                <a:schemeClr val="lt1"/>
              </a:buClr>
              <a:buSzPts val="1500"/>
              <a:buChar char="■"/>
              <a:defRPr>
                <a:solidFill>
                  <a:schemeClr val="lt1"/>
                </a:solidFill>
              </a:defRPr>
            </a:lvl6pPr>
            <a:lvl7pPr indent="-323850" lvl="6" marL="3200400" algn="l">
              <a:lnSpc>
                <a:spcPct val="115000"/>
              </a:lnSpc>
              <a:spcBef>
                <a:spcPts val="0"/>
              </a:spcBef>
              <a:spcAft>
                <a:spcPts val="0"/>
              </a:spcAft>
              <a:buClr>
                <a:schemeClr val="lt1"/>
              </a:buClr>
              <a:buSzPts val="1500"/>
              <a:buChar char="●"/>
              <a:defRPr>
                <a:solidFill>
                  <a:schemeClr val="lt1"/>
                </a:solidFill>
              </a:defRPr>
            </a:lvl7pPr>
            <a:lvl8pPr indent="-323850" lvl="7" marL="3657600" algn="l">
              <a:lnSpc>
                <a:spcPct val="115000"/>
              </a:lnSpc>
              <a:spcBef>
                <a:spcPts val="0"/>
              </a:spcBef>
              <a:spcAft>
                <a:spcPts val="0"/>
              </a:spcAft>
              <a:buClr>
                <a:schemeClr val="lt1"/>
              </a:buClr>
              <a:buSzPts val="1500"/>
              <a:buChar char="○"/>
              <a:defRPr>
                <a:solidFill>
                  <a:schemeClr val="lt1"/>
                </a:solidFill>
              </a:defRPr>
            </a:lvl8pPr>
            <a:lvl9pPr indent="-323850" lvl="8" marL="4114800" algn="l">
              <a:lnSpc>
                <a:spcPct val="115000"/>
              </a:lnSpc>
              <a:spcBef>
                <a:spcPts val="0"/>
              </a:spcBef>
              <a:spcAft>
                <a:spcPts val="0"/>
              </a:spcAft>
              <a:buClr>
                <a:schemeClr val="lt1"/>
              </a:buClr>
              <a:buSzPts val="1500"/>
              <a:buChar char="■"/>
              <a:defRPr>
                <a:solidFill>
                  <a:schemeClr val="lt1"/>
                </a:solidFill>
              </a:defRPr>
            </a:lvl9pPr>
          </a:lstStyle>
          <a:p/>
        </p:txBody>
      </p:sp>
      <p:sp>
        <p:nvSpPr>
          <p:cNvPr id="85" name="Google Shape;85;g1ee20875c25_1_1773"/>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6" name="Shape 86"/>
        <p:cNvGrpSpPr/>
        <p:nvPr/>
      </p:nvGrpSpPr>
      <p:grpSpPr>
        <a:xfrm>
          <a:off x="0" y="0"/>
          <a:ext cx="0" cy="0"/>
          <a:chOff x="0" y="0"/>
          <a:chExt cx="0" cy="0"/>
        </a:xfrm>
      </p:grpSpPr>
      <p:sp>
        <p:nvSpPr>
          <p:cNvPr id="87" name="Google Shape;87;g1ee20875c25_1_1780"/>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g1ee20875c25_1_178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19" name="Google Shape;19;g1ee20875c25_1_178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1600"/>
              </a:spcBef>
              <a:spcAft>
                <a:spcPts val="0"/>
              </a:spcAft>
              <a:buClr>
                <a:schemeClr val="dk1"/>
              </a:buClr>
              <a:buSzPts val="1800"/>
              <a:buChar char="○"/>
              <a:defRPr/>
            </a:lvl2pPr>
            <a:lvl3pPr indent="-342900" lvl="2" marL="1371600" algn="l">
              <a:lnSpc>
                <a:spcPct val="90000"/>
              </a:lnSpc>
              <a:spcBef>
                <a:spcPts val="1600"/>
              </a:spcBef>
              <a:spcAft>
                <a:spcPts val="0"/>
              </a:spcAft>
              <a:buClr>
                <a:schemeClr val="dk1"/>
              </a:buClr>
              <a:buSzPts val="1800"/>
              <a:buChar char="■"/>
              <a:defRPr/>
            </a:lvl3pPr>
            <a:lvl4pPr indent="-342900" lvl="3" marL="1828800" algn="l">
              <a:lnSpc>
                <a:spcPct val="90000"/>
              </a:lnSpc>
              <a:spcBef>
                <a:spcPts val="1600"/>
              </a:spcBef>
              <a:spcAft>
                <a:spcPts val="0"/>
              </a:spcAft>
              <a:buClr>
                <a:schemeClr val="dk1"/>
              </a:buClr>
              <a:buSzPts val="1800"/>
              <a:buChar char="●"/>
              <a:defRPr/>
            </a:lvl4pPr>
            <a:lvl5pPr indent="-342900" lvl="4" marL="2286000" algn="l">
              <a:lnSpc>
                <a:spcPct val="90000"/>
              </a:lnSpc>
              <a:spcBef>
                <a:spcPts val="1600"/>
              </a:spcBef>
              <a:spcAft>
                <a:spcPts val="0"/>
              </a:spcAft>
              <a:buClr>
                <a:schemeClr val="dk1"/>
              </a:buClr>
              <a:buSzPts val="1800"/>
              <a:buChar char="○"/>
              <a:defRPr/>
            </a:lvl5pPr>
            <a:lvl6pPr indent="-342900" lvl="5" marL="2743200" algn="l">
              <a:lnSpc>
                <a:spcPct val="90000"/>
              </a:lnSpc>
              <a:spcBef>
                <a:spcPts val="1600"/>
              </a:spcBef>
              <a:spcAft>
                <a:spcPts val="0"/>
              </a:spcAft>
              <a:buClr>
                <a:schemeClr val="dk1"/>
              </a:buClr>
              <a:buSzPts val="1800"/>
              <a:buChar char="■"/>
              <a:defRPr/>
            </a:lvl6pPr>
            <a:lvl7pPr indent="-342900" lvl="6" marL="3200400" algn="l">
              <a:lnSpc>
                <a:spcPct val="90000"/>
              </a:lnSpc>
              <a:spcBef>
                <a:spcPts val="1600"/>
              </a:spcBef>
              <a:spcAft>
                <a:spcPts val="0"/>
              </a:spcAft>
              <a:buClr>
                <a:schemeClr val="dk1"/>
              </a:buClr>
              <a:buSzPts val="1800"/>
              <a:buChar char="●"/>
              <a:defRPr/>
            </a:lvl7pPr>
            <a:lvl8pPr indent="-342900" lvl="7" marL="3657600" algn="l">
              <a:lnSpc>
                <a:spcPct val="90000"/>
              </a:lnSpc>
              <a:spcBef>
                <a:spcPts val="1600"/>
              </a:spcBef>
              <a:spcAft>
                <a:spcPts val="0"/>
              </a:spcAft>
              <a:buClr>
                <a:schemeClr val="dk1"/>
              </a:buClr>
              <a:buSzPts val="1800"/>
              <a:buChar char="○"/>
              <a:defRPr/>
            </a:lvl8pPr>
            <a:lvl9pPr indent="-342900" lvl="8" marL="4114800" algn="l">
              <a:lnSpc>
                <a:spcPct val="90000"/>
              </a:lnSpc>
              <a:spcBef>
                <a:spcPts val="1600"/>
              </a:spcBef>
              <a:spcAft>
                <a:spcPts val="1600"/>
              </a:spcAft>
              <a:buClr>
                <a:schemeClr val="dk1"/>
              </a:buClr>
              <a:buSzPts val="1800"/>
              <a:buChar char="■"/>
              <a:defRPr/>
            </a:lvl9pPr>
          </a:lstStyle>
          <a:p/>
        </p:txBody>
      </p:sp>
      <p:sp>
        <p:nvSpPr>
          <p:cNvPr id="20" name="Google Shape;20;g1ee20875c25_1_178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1" name="Google Shape;21;g1ee20875c25_1_178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2" name="Google Shape;22;g1ee20875c25_1_178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3" name="Shape 23"/>
        <p:cNvGrpSpPr/>
        <p:nvPr/>
      </p:nvGrpSpPr>
      <p:grpSpPr>
        <a:xfrm>
          <a:off x="0" y="0"/>
          <a:ext cx="0" cy="0"/>
          <a:chOff x="0" y="0"/>
          <a:chExt cx="0" cy="0"/>
        </a:xfrm>
      </p:grpSpPr>
      <p:grpSp>
        <p:nvGrpSpPr>
          <p:cNvPr id="24" name="Google Shape;24;g1ee20875c25_1_1717"/>
          <p:cNvGrpSpPr/>
          <p:nvPr/>
        </p:nvGrpSpPr>
        <p:grpSpPr>
          <a:xfrm>
            <a:off x="1107036" y="1588427"/>
            <a:ext cx="994316" cy="61102"/>
            <a:chOff x="4580561" y="2589004"/>
            <a:chExt cx="1064464" cy="25200"/>
          </a:xfrm>
        </p:grpSpPr>
        <p:sp>
          <p:nvSpPr>
            <p:cNvPr id="25" name="Google Shape;25;g1ee20875c25_1_1717"/>
            <p:cNvSpPr/>
            <p:nvPr/>
          </p:nvSpPr>
          <p:spPr>
            <a:xfrm rot="-5400000">
              <a:off x="5366325" y="2335504"/>
              <a:ext cx="25200" cy="5322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g1ee20875c25_1_1717"/>
            <p:cNvSpPr/>
            <p:nvPr/>
          </p:nvSpPr>
          <p:spPr>
            <a:xfrm rot="-5400000">
              <a:off x="4836311" y="2333254"/>
              <a:ext cx="25200" cy="5367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 name="Google Shape;27;g1ee20875c25_1_1717"/>
          <p:cNvSpPr txBox="1"/>
          <p:nvPr>
            <p:ph type="title"/>
          </p:nvPr>
        </p:nvSpPr>
        <p:spPr>
          <a:xfrm>
            <a:off x="972600" y="1763267"/>
            <a:ext cx="10251300" cy="20247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28" name="Google Shape;28;g1ee20875c25_1_1717"/>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g1ee20875c25_1_1723"/>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 name="Google Shape;31;g1ee20875c25_1_1723"/>
          <p:cNvGrpSpPr/>
          <p:nvPr/>
        </p:nvGrpSpPr>
        <p:grpSpPr>
          <a:xfrm>
            <a:off x="1107036" y="1588427"/>
            <a:ext cx="994316" cy="61102"/>
            <a:chOff x="4580561" y="2589004"/>
            <a:chExt cx="1064464" cy="25200"/>
          </a:xfrm>
        </p:grpSpPr>
        <p:sp>
          <p:nvSpPr>
            <p:cNvPr id="32" name="Google Shape;32;g1ee20875c25_1_1723"/>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g1ee20875c25_1_1723"/>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 name="Google Shape;34;g1ee20875c25_1_1723"/>
          <p:cNvSpPr txBox="1"/>
          <p:nvPr>
            <p:ph type="title"/>
          </p:nvPr>
        </p:nvSpPr>
        <p:spPr>
          <a:xfrm>
            <a:off x="972600" y="1758200"/>
            <a:ext cx="10251600" cy="7137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p:txBody>
      </p:sp>
      <p:sp>
        <p:nvSpPr>
          <p:cNvPr id="35" name="Google Shape;35;g1ee20875c25_1_1723"/>
          <p:cNvSpPr txBox="1"/>
          <p:nvPr>
            <p:ph idx="1" type="body"/>
          </p:nvPr>
        </p:nvSpPr>
        <p:spPr>
          <a:xfrm>
            <a:off x="972600" y="2771833"/>
            <a:ext cx="10251600" cy="3014700"/>
          </a:xfrm>
          <a:prstGeom prst="rect">
            <a:avLst/>
          </a:prstGeom>
          <a:noFill/>
          <a:ln>
            <a:noFill/>
          </a:ln>
        </p:spPr>
        <p:txBody>
          <a:bodyPr anchorCtr="0" anchor="t" bIns="121900" lIns="121900" spcFirstLastPara="1" rIns="121900" wrap="square" tIns="121900">
            <a:norm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0"/>
              </a:spcBef>
              <a:spcAft>
                <a:spcPts val="0"/>
              </a:spcAft>
              <a:buSzPts val="1500"/>
              <a:buChar char="○"/>
              <a:defRPr/>
            </a:lvl2pPr>
            <a:lvl3pPr indent="-323850" lvl="2" marL="1371600" algn="l">
              <a:lnSpc>
                <a:spcPct val="115000"/>
              </a:lnSpc>
              <a:spcBef>
                <a:spcPts val="0"/>
              </a:spcBef>
              <a:spcAft>
                <a:spcPts val="0"/>
              </a:spcAft>
              <a:buSzPts val="1500"/>
              <a:buChar char="■"/>
              <a:defRPr/>
            </a:lvl3pPr>
            <a:lvl4pPr indent="-323850" lvl="3" marL="1828800" algn="l">
              <a:lnSpc>
                <a:spcPct val="115000"/>
              </a:lnSpc>
              <a:spcBef>
                <a:spcPts val="0"/>
              </a:spcBef>
              <a:spcAft>
                <a:spcPts val="0"/>
              </a:spcAft>
              <a:buSzPts val="1500"/>
              <a:buChar char="●"/>
              <a:defRPr/>
            </a:lvl4pPr>
            <a:lvl5pPr indent="-323850" lvl="4" marL="2286000" algn="l">
              <a:lnSpc>
                <a:spcPct val="115000"/>
              </a:lnSpc>
              <a:spcBef>
                <a:spcPts val="0"/>
              </a:spcBef>
              <a:spcAft>
                <a:spcPts val="0"/>
              </a:spcAft>
              <a:buSzPts val="1500"/>
              <a:buChar char="○"/>
              <a:defRPr/>
            </a:lvl5pPr>
            <a:lvl6pPr indent="-323850" lvl="5" marL="2743200" algn="l">
              <a:lnSpc>
                <a:spcPct val="115000"/>
              </a:lnSpc>
              <a:spcBef>
                <a:spcPts val="0"/>
              </a:spcBef>
              <a:spcAft>
                <a:spcPts val="0"/>
              </a:spcAft>
              <a:buSzPts val="1500"/>
              <a:buChar char="■"/>
              <a:defRPr/>
            </a:lvl6pPr>
            <a:lvl7pPr indent="-323850" lvl="6" marL="3200400" algn="l">
              <a:lnSpc>
                <a:spcPct val="115000"/>
              </a:lnSpc>
              <a:spcBef>
                <a:spcPts val="0"/>
              </a:spcBef>
              <a:spcAft>
                <a:spcPts val="0"/>
              </a:spcAft>
              <a:buSzPts val="1500"/>
              <a:buChar char="●"/>
              <a:defRPr/>
            </a:lvl7pPr>
            <a:lvl8pPr indent="-323850" lvl="7" marL="3657600" algn="l">
              <a:lnSpc>
                <a:spcPct val="115000"/>
              </a:lnSpc>
              <a:spcBef>
                <a:spcPts val="0"/>
              </a:spcBef>
              <a:spcAft>
                <a:spcPts val="0"/>
              </a:spcAft>
              <a:buSzPts val="1500"/>
              <a:buChar char="○"/>
              <a:defRPr/>
            </a:lvl8pPr>
            <a:lvl9pPr indent="-323850" lvl="8" marL="4114800" algn="l">
              <a:lnSpc>
                <a:spcPct val="115000"/>
              </a:lnSpc>
              <a:spcBef>
                <a:spcPts val="0"/>
              </a:spcBef>
              <a:spcAft>
                <a:spcPts val="0"/>
              </a:spcAft>
              <a:buSzPts val="1500"/>
              <a:buChar char="■"/>
              <a:defRPr/>
            </a:lvl9pPr>
          </a:lstStyle>
          <a:p/>
        </p:txBody>
      </p:sp>
      <p:sp>
        <p:nvSpPr>
          <p:cNvPr id="36" name="Google Shape;36;g1ee20875c25_1_1723"/>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 name="Shape 37"/>
        <p:cNvGrpSpPr/>
        <p:nvPr/>
      </p:nvGrpSpPr>
      <p:grpSpPr>
        <a:xfrm>
          <a:off x="0" y="0"/>
          <a:ext cx="0" cy="0"/>
          <a:chOff x="0" y="0"/>
          <a:chExt cx="0" cy="0"/>
        </a:xfrm>
      </p:grpSpPr>
      <p:sp>
        <p:nvSpPr>
          <p:cNvPr id="38" name="Google Shape;38;g1ee20875c25_1_1731"/>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 name="Google Shape;39;g1ee20875c25_1_1731"/>
          <p:cNvGrpSpPr/>
          <p:nvPr/>
        </p:nvGrpSpPr>
        <p:grpSpPr>
          <a:xfrm>
            <a:off x="1107036" y="1588427"/>
            <a:ext cx="994316" cy="61102"/>
            <a:chOff x="4580561" y="2589004"/>
            <a:chExt cx="1064464" cy="25200"/>
          </a:xfrm>
        </p:grpSpPr>
        <p:sp>
          <p:nvSpPr>
            <p:cNvPr id="40" name="Google Shape;40;g1ee20875c25_1_1731"/>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g1ee20875c25_1_1731"/>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 name="Google Shape;42;g1ee20875c25_1_1731"/>
          <p:cNvSpPr txBox="1"/>
          <p:nvPr>
            <p:ph type="title"/>
          </p:nvPr>
        </p:nvSpPr>
        <p:spPr>
          <a:xfrm>
            <a:off x="972600" y="1758200"/>
            <a:ext cx="10251300" cy="7137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p:txBody>
      </p:sp>
      <p:sp>
        <p:nvSpPr>
          <p:cNvPr id="43" name="Google Shape;43;g1ee20875c25_1_1731"/>
          <p:cNvSpPr txBox="1"/>
          <p:nvPr>
            <p:ph idx="1" type="body"/>
          </p:nvPr>
        </p:nvSpPr>
        <p:spPr>
          <a:xfrm>
            <a:off x="972434" y="2771833"/>
            <a:ext cx="5032500" cy="3014700"/>
          </a:xfrm>
          <a:prstGeom prst="rect">
            <a:avLst/>
          </a:prstGeom>
          <a:noFill/>
          <a:ln>
            <a:noFill/>
          </a:ln>
        </p:spPr>
        <p:txBody>
          <a:bodyPr anchorCtr="0" anchor="t" bIns="121900" lIns="121900" spcFirstLastPara="1" rIns="121900" wrap="square" tIns="121900">
            <a:norm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0"/>
              </a:spcBef>
              <a:spcAft>
                <a:spcPts val="0"/>
              </a:spcAft>
              <a:buSzPts val="1500"/>
              <a:buChar char="○"/>
              <a:defRPr/>
            </a:lvl2pPr>
            <a:lvl3pPr indent="-323850" lvl="2" marL="1371600" algn="l">
              <a:lnSpc>
                <a:spcPct val="115000"/>
              </a:lnSpc>
              <a:spcBef>
                <a:spcPts val="0"/>
              </a:spcBef>
              <a:spcAft>
                <a:spcPts val="0"/>
              </a:spcAft>
              <a:buSzPts val="1500"/>
              <a:buChar char="■"/>
              <a:defRPr/>
            </a:lvl3pPr>
            <a:lvl4pPr indent="-323850" lvl="3" marL="1828800" algn="l">
              <a:lnSpc>
                <a:spcPct val="115000"/>
              </a:lnSpc>
              <a:spcBef>
                <a:spcPts val="0"/>
              </a:spcBef>
              <a:spcAft>
                <a:spcPts val="0"/>
              </a:spcAft>
              <a:buSzPts val="1500"/>
              <a:buChar char="●"/>
              <a:defRPr/>
            </a:lvl4pPr>
            <a:lvl5pPr indent="-323850" lvl="4" marL="2286000" algn="l">
              <a:lnSpc>
                <a:spcPct val="115000"/>
              </a:lnSpc>
              <a:spcBef>
                <a:spcPts val="0"/>
              </a:spcBef>
              <a:spcAft>
                <a:spcPts val="0"/>
              </a:spcAft>
              <a:buSzPts val="1500"/>
              <a:buChar char="○"/>
              <a:defRPr/>
            </a:lvl5pPr>
            <a:lvl6pPr indent="-323850" lvl="5" marL="2743200" algn="l">
              <a:lnSpc>
                <a:spcPct val="115000"/>
              </a:lnSpc>
              <a:spcBef>
                <a:spcPts val="0"/>
              </a:spcBef>
              <a:spcAft>
                <a:spcPts val="0"/>
              </a:spcAft>
              <a:buSzPts val="1500"/>
              <a:buChar char="■"/>
              <a:defRPr/>
            </a:lvl6pPr>
            <a:lvl7pPr indent="-323850" lvl="6" marL="3200400" algn="l">
              <a:lnSpc>
                <a:spcPct val="115000"/>
              </a:lnSpc>
              <a:spcBef>
                <a:spcPts val="0"/>
              </a:spcBef>
              <a:spcAft>
                <a:spcPts val="0"/>
              </a:spcAft>
              <a:buSzPts val="1500"/>
              <a:buChar char="●"/>
              <a:defRPr/>
            </a:lvl7pPr>
            <a:lvl8pPr indent="-323850" lvl="7" marL="3657600" algn="l">
              <a:lnSpc>
                <a:spcPct val="115000"/>
              </a:lnSpc>
              <a:spcBef>
                <a:spcPts val="0"/>
              </a:spcBef>
              <a:spcAft>
                <a:spcPts val="0"/>
              </a:spcAft>
              <a:buSzPts val="1500"/>
              <a:buChar char="○"/>
              <a:defRPr/>
            </a:lvl8pPr>
            <a:lvl9pPr indent="-323850" lvl="8" marL="4114800" algn="l">
              <a:lnSpc>
                <a:spcPct val="115000"/>
              </a:lnSpc>
              <a:spcBef>
                <a:spcPts val="0"/>
              </a:spcBef>
              <a:spcAft>
                <a:spcPts val="0"/>
              </a:spcAft>
              <a:buSzPts val="1500"/>
              <a:buChar char="■"/>
              <a:defRPr/>
            </a:lvl9pPr>
          </a:lstStyle>
          <a:p/>
        </p:txBody>
      </p:sp>
      <p:sp>
        <p:nvSpPr>
          <p:cNvPr id="44" name="Google Shape;44;g1ee20875c25_1_1731"/>
          <p:cNvSpPr txBox="1"/>
          <p:nvPr>
            <p:ph idx="2" type="body"/>
          </p:nvPr>
        </p:nvSpPr>
        <p:spPr>
          <a:xfrm>
            <a:off x="6191471" y="2771833"/>
            <a:ext cx="5032500" cy="3014700"/>
          </a:xfrm>
          <a:prstGeom prst="rect">
            <a:avLst/>
          </a:prstGeom>
          <a:noFill/>
          <a:ln>
            <a:noFill/>
          </a:ln>
        </p:spPr>
        <p:txBody>
          <a:bodyPr anchorCtr="0" anchor="t" bIns="121900" lIns="121900" spcFirstLastPara="1" rIns="121900" wrap="square" tIns="121900">
            <a:norm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0"/>
              </a:spcBef>
              <a:spcAft>
                <a:spcPts val="0"/>
              </a:spcAft>
              <a:buSzPts val="1500"/>
              <a:buChar char="○"/>
              <a:defRPr/>
            </a:lvl2pPr>
            <a:lvl3pPr indent="-323850" lvl="2" marL="1371600" algn="l">
              <a:lnSpc>
                <a:spcPct val="115000"/>
              </a:lnSpc>
              <a:spcBef>
                <a:spcPts val="0"/>
              </a:spcBef>
              <a:spcAft>
                <a:spcPts val="0"/>
              </a:spcAft>
              <a:buSzPts val="1500"/>
              <a:buChar char="■"/>
              <a:defRPr/>
            </a:lvl3pPr>
            <a:lvl4pPr indent="-323850" lvl="3" marL="1828800" algn="l">
              <a:lnSpc>
                <a:spcPct val="115000"/>
              </a:lnSpc>
              <a:spcBef>
                <a:spcPts val="0"/>
              </a:spcBef>
              <a:spcAft>
                <a:spcPts val="0"/>
              </a:spcAft>
              <a:buSzPts val="1500"/>
              <a:buChar char="●"/>
              <a:defRPr/>
            </a:lvl4pPr>
            <a:lvl5pPr indent="-323850" lvl="4" marL="2286000" algn="l">
              <a:lnSpc>
                <a:spcPct val="115000"/>
              </a:lnSpc>
              <a:spcBef>
                <a:spcPts val="0"/>
              </a:spcBef>
              <a:spcAft>
                <a:spcPts val="0"/>
              </a:spcAft>
              <a:buSzPts val="1500"/>
              <a:buChar char="○"/>
              <a:defRPr/>
            </a:lvl5pPr>
            <a:lvl6pPr indent="-323850" lvl="5" marL="2743200" algn="l">
              <a:lnSpc>
                <a:spcPct val="115000"/>
              </a:lnSpc>
              <a:spcBef>
                <a:spcPts val="0"/>
              </a:spcBef>
              <a:spcAft>
                <a:spcPts val="0"/>
              </a:spcAft>
              <a:buSzPts val="1500"/>
              <a:buChar char="■"/>
              <a:defRPr/>
            </a:lvl6pPr>
            <a:lvl7pPr indent="-323850" lvl="6" marL="3200400" algn="l">
              <a:lnSpc>
                <a:spcPct val="115000"/>
              </a:lnSpc>
              <a:spcBef>
                <a:spcPts val="0"/>
              </a:spcBef>
              <a:spcAft>
                <a:spcPts val="0"/>
              </a:spcAft>
              <a:buSzPts val="1500"/>
              <a:buChar char="●"/>
              <a:defRPr/>
            </a:lvl7pPr>
            <a:lvl8pPr indent="-323850" lvl="7" marL="3657600" algn="l">
              <a:lnSpc>
                <a:spcPct val="115000"/>
              </a:lnSpc>
              <a:spcBef>
                <a:spcPts val="0"/>
              </a:spcBef>
              <a:spcAft>
                <a:spcPts val="0"/>
              </a:spcAft>
              <a:buSzPts val="1500"/>
              <a:buChar char="○"/>
              <a:defRPr/>
            </a:lvl8pPr>
            <a:lvl9pPr indent="-323850" lvl="8" marL="4114800" algn="l">
              <a:lnSpc>
                <a:spcPct val="115000"/>
              </a:lnSpc>
              <a:spcBef>
                <a:spcPts val="0"/>
              </a:spcBef>
              <a:spcAft>
                <a:spcPts val="0"/>
              </a:spcAft>
              <a:buSzPts val="1500"/>
              <a:buChar char="■"/>
              <a:defRPr/>
            </a:lvl9pPr>
          </a:lstStyle>
          <a:p/>
        </p:txBody>
      </p:sp>
      <p:sp>
        <p:nvSpPr>
          <p:cNvPr id="45" name="Google Shape;45;g1ee20875c25_1_1731"/>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 name="Shape 46"/>
        <p:cNvGrpSpPr/>
        <p:nvPr/>
      </p:nvGrpSpPr>
      <p:grpSpPr>
        <a:xfrm>
          <a:off x="0" y="0"/>
          <a:ext cx="0" cy="0"/>
          <a:chOff x="0" y="0"/>
          <a:chExt cx="0" cy="0"/>
        </a:xfrm>
      </p:grpSpPr>
      <p:sp>
        <p:nvSpPr>
          <p:cNvPr id="47" name="Google Shape;47;g1ee20875c25_1_1740"/>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8" name="Google Shape;48;g1ee20875c25_1_1740"/>
          <p:cNvGrpSpPr/>
          <p:nvPr/>
        </p:nvGrpSpPr>
        <p:grpSpPr>
          <a:xfrm>
            <a:off x="1107036" y="1588427"/>
            <a:ext cx="994316" cy="61102"/>
            <a:chOff x="4580561" y="2589004"/>
            <a:chExt cx="1064464" cy="25200"/>
          </a:xfrm>
        </p:grpSpPr>
        <p:sp>
          <p:nvSpPr>
            <p:cNvPr id="49" name="Google Shape;49;g1ee20875c25_1_1740"/>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g1ee20875c25_1_1740"/>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 name="Google Shape;51;g1ee20875c25_1_1740"/>
          <p:cNvSpPr txBox="1"/>
          <p:nvPr>
            <p:ph type="title"/>
          </p:nvPr>
        </p:nvSpPr>
        <p:spPr>
          <a:xfrm>
            <a:off x="972600" y="1758200"/>
            <a:ext cx="10251300" cy="7137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p:txBody>
      </p:sp>
      <p:sp>
        <p:nvSpPr>
          <p:cNvPr id="52" name="Google Shape;52;g1ee20875c25_1_1740"/>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g1ee20875c25_1_1747"/>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 name="Google Shape;55;g1ee20875c25_1_1747"/>
          <p:cNvGrpSpPr/>
          <p:nvPr/>
        </p:nvGrpSpPr>
        <p:grpSpPr>
          <a:xfrm>
            <a:off x="1107036" y="1588427"/>
            <a:ext cx="994316" cy="61102"/>
            <a:chOff x="4580561" y="2589004"/>
            <a:chExt cx="1064464" cy="25200"/>
          </a:xfrm>
        </p:grpSpPr>
        <p:sp>
          <p:nvSpPr>
            <p:cNvPr id="56" name="Google Shape;56;g1ee20875c25_1_1747"/>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g1ee20875c25_1_1747"/>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 name="Google Shape;58;g1ee20875c25_1_1747"/>
          <p:cNvSpPr txBox="1"/>
          <p:nvPr>
            <p:ph type="title"/>
          </p:nvPr>
        </p:nvSpPr>
        <p:spPr>
          <a:xfrm>
            <a:off x="973333" y="1758200"/>
            <a:ext cx="4401300" cy="18420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p:txBody>
      </p:sp>
      <p:sp>
        <p:nvSpPr>
          <p:cNvPr id="59" name="Google Shape;59;g1ee20875c25_1_1747"/>
          <p:cNvSpPr txBox="1"/>
          <p:nvPr>
            <p:ph idx="1" type="body"/>
          </p:nvPr>
        </p:nvSpPr>
        <p:spPr>
          <a:xfrm>
            <a:off x="961633" y="3708967"/>
            <a:ext cx="4401300" cy="2130000"/>
          </a:xfrm>
          <a:prstGeom prst="rect">
            <a:avLst/>
          </a:prstGeom>
          <a:noFill/>
          <a:ln>
            <a:noFill/>
          </a:ln>
        </p:spPr>
        <p:txBody>
          <a:bodyPr anchorCtr="0" anchor="t" bIns="121900" lIns="121900" spcFirstLastPara="1" rIns="121900" wrap="square" tIns="121900">
            <a:norm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0"/>
              </a:spcBef>
              <a:spcAft>
                <a:spcPts val="0"/>
              </a:spcAft>
              <a:buSzPts val="1500"/>
              <a:buChar char="○"/>
              <a:defRPr/>
            </a:lvl2pPr>
            <a:lvl3pPr indent="-323850" lvl="2" marL="1371600" algn="l">
              <a:lnSpc>
                <a:spcPct val="115000"/>
              </a:lnSpc>
              <a:spcBef>
                <a:spcPts val="0"/>
              </a:spcBef>
              <a:spcAft>
                <a:spcPts val="0"/>
              </a:spcAft>
              <a:buSzPts val="1500"/>
              <a:buChar char="■"/>
              <a:defRPr/>
            </a:lvl3pPr>
            <a:lvl4pPr indent="-323850" lvl="3" marL="1828800" algn="l">
              <a:lnSpc>
                <a:spcPct val="115000"/>
              </a:lnSpc>
              <a:spcBef>
                <a:spcPts val="0"/>
              </a:spcBef>
              <a:spcAft>
                <a:spcPts val="0"/>
              </a:spcAft>
              <a:buSzPts val="1500"/>
              <a:buChar char="●"/>
              <a:defRPr/>
            </a:lvl4pPr>
            <a:lvl5pPr indent="-323850" lvl="4" marL="2286000" algn="l">
              <a:lnSpc>
                <a:spcPct val="115000"/>
              </a:lnSpc>
              <a:spcBef>
                <a:spcPts val="0"/>
              </a:spcBef>
              <a:spcAft>
                <a:spcPts val="0"/>
              </a:spcAft>
              <a:buSzPts val="1500"/>
              <a:buChar char="○"/>
              <a:defRPr/>
            </a:lvl5pPr>
            <a:lvl6pPr indent="-323850" lvl="5" marL="2743200" algn="l">
              <a:lnSpc>
                <a:spcPct val="115000"/>
              </a:lnSpc>
              <a:spcBef>
                <a:spcPts val="0"/>
              </a:spcBef>
              <a:spcAft>
                <a:spcPts val="0"/>
              </a:spcAft>
              <a:buSzPts val="1500"/>
              <a:buChar char="■"/>
              <a:defRPr/>
            </a:lvl6pPr>
            <a:lvl7pPr indent="-323850" lvl="6" marL="3200400" algn="l">
              <a:lnSpc>
                <a:spcPct val="115000"/>
              </a:lnSpc>
              <a:spcBef>
                <a:spcPts val="0"/>
              </a:spcBef>
              <a:spcAft>
                <a:spcPts val="0"/>
              </a:spcAft>
              <a:buSzPts val="1500"/>
              <a:buChar char="●"/>
              <a:defRPr/>
            </a:lvl7pPr>
            <a:lvl8pPr indent="-323850" lvl="7" marL="3657600" algn="l">
              <a:lnSpc>
                <a:spcPct val="115000"/>
              </a:lnSpc>
              <a:spcBef>
                <a:spcPts val="0"/>
              </a:spcBef>
              <a:spcAft>
                <a:spcPts val="0"/>
              </a:spcAft>
              <a:buSzPts val="1500"/>
              <a:buChar char="○"/>
              <a:defRPr/>
            </a:lvl8pPr>
            <a:lvl9pPr indent="-323850" lvl="8" marL="4114800" algn="l">
              <a:lnSpc>
                <a:spcPct val="115000"/>
              </a:lnSpc>
              <a:spcBef>
                <a:spcPts val="0"/>
              </a:spcBef>
              <a:spcAft>
                <a:spcPts val="0"/>
              </a:spcAft>
              <a:buSzPts val="1500"/>
              <a:buChar char="■"/>
              <a:defRPr/>
            </a:lvl9pPr>
          </a:lstStyle>
          <a:p/>
        </p:txBody>
      </p:sp>
      <p:sp>
        <p:nvSpPr>
          <p:cNvPr id="60" name="Google Shape;60;g1ee20875c25_1_1747"/>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1" name="Shape 61"/>
        <p:cNvGrpSpPr/>
        <p:nvPr/>
      </p:nvGrpSpPr>
      <p:grpSpPr>
        <a:xfrm>
          <a:off x="0" y="0"/>
          <a:ext cx="0" cy="0"/>
          <a:chOff x="0" y="0"/>
          <a:chExt cx="0" cy="0"/>
        </a:xfrm>
      </p:grpSpPr>
      <p:grpSp>
        <p:nvGrpSpPr>
          <p:cNvPr id="62" name="Google Shape;62;g1ee20875c25_1_1755"/>
          <p:cNvGrpSpPr/>
          <p:nvPr/>
        </p:nvGrpSpPr>
        <p:grpSpPr>
          <a:xfrm>
            <a:off x="1107036" y="5558926"/>
            <a:ext cx="994316" cy="61102"/>
            <a:chOff x="4580561" y="2589004"/>
            <a:chExt cx="1064464" cy="25200"/>
          </a:xfrm>
        </p:grpSpPr>
        <p:sp>
          <p:nvSpPr>
            <p:cNvPr id="63" name="Google Shape;63;g1ee20875c25_1_1755"/>
            <p:cNvSpPr/>
            <p:nvPr/>
          </p:nvSpPr>
          <p:spPr>
            <a:xfrm rot="-5400000">
              <a:off x="5366325" y="2335504"/>
              <a:ext cx="25200" cy="5322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g1ee20875c25_1_1755"/>
            <p:cNvSpPr/>
            <p:nvPr/>
          </p:nvSpPr>
          <p:spPr>
            <a:xfrm rot="-5400000">
              <a:off x="4836311" y="2333254"/>
              <a:ext cx="25200" cy="5367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 name="Google Shape;65;g1ee20875c25_1_1755"/>
          <p:cNvSpPr txBox="1"/>
          <p:nvPr>
            <p:ph type="title"/>
          </p:nvPr>
        </p:nvSpPr>
        <p:spPr>
          <a:xfrm>
            <a:off x="972600" y="1152400"/>
            <a:ext cx="9361500" cy="3980100"/>
          </a:xfrm>
          <a:prstGeom prst="rect">
            <a:avLst/>
          </a:prstGeom>
          <a:noFill/>
          <a:ln>
            <a:noFill/>
          </a:ln>
        </p:spPr>
        <p:txBody>
          <a:bodyPr anchorCtr="0" anchor="ctr" bIns="121900" lIns="121900" spcFirstLastPara="1" rIns="121900" wrap="square" tIns="121900">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66" name="Google Shape;66;g1ee20875c25_1_1755"/>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7" name="Shape 67"/>
        <p:cNvGrpSpPr/>
        <p:nvPr/>
      </p:nvGrpSpPr>
      <p:grpSpPr>
        <a:xfrm>
          <a:off x="0" y="0"/>
          <a:ext cx="0" cy="0"/>
          <a:chOff x="0" y="0"/>
          <a:chExt cx="0" cy="0"/>
        </a:xfrm>
      </p:grpSpPr>
      <p:sp>
        <p:nvSpPr>
          <p:cNvPr id="68" name="Google Shape;68;g1ee20875c25_1_1761"/>
          <p:cNvSpPr/>
          <p:nvPr/>
        </p:nvSpPr>
        <p:spPr>
          <a:xfrm>
            <a:off x="0" y="0"/>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9" name="Google Shape;69;g1ee20875c25_1_1761"/>
          <p:cNvGrpSpPr/>
          <p:nvPr/>
        </p:nvGrpSpPr>
        <p:grpSpPr>
          <a:xfrm>
            <a:off x="1107036" y="1588427"/>
            <a:ext cx="994316" cy="61102"/>
            <a:chOff x="4580561" y="2589004"/>
            <a:chExt cx="1064464" cy="25200"/>
          </a:xfrm>
        </p:grpSpPr>
        <p:sp>
          <p:nvSpPr>
            <p:cNvPr id="70" name="Google Shape;70;g1ee20875c25_1_1761"/>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g1ee20875c25_1_1761"/>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2" name="Google Shape;72;g1ee20875c25_1_1761"/>
          <p:cNvSpPr txBox="1"/>
          <p:nvPr>
            <p:ph type="title"/>
          </p:nvPr>
        </p:nvSpPr>
        <p:spPr>
          <a:xfrm>
            <a:off x="973333" y="1758200"/>
            <a:ext cx="4401300" cy="22497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p:txBody>
      </p:sp>
      <p:sp>
        <p:nvSpPr>
          <p:cNvPr id="73" name="Google Shape;73;g1ee20875c25_1_1761"/>
          <p:cNvSpPr txBox="1"/>
          <p:nvPr>
            <p:ph idx="1" type="subTitle"/>
          </p:nvPr>
        </p:nvSpPr>
        <p:spPr>
          <a:xfrm>
            <a:off x="966600" y="4215367"/>
            <a:ext cx="4401300" cy="10119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74" name="Google Shape;74;g1ee20875c25_1_1761"/>
          <p:cNvSpPr txBox="1"/>
          <p:nvPr>
            <p:ph idx="2" type="body"/>
          </p:nvPr>
        </p:nvSpPr>
        <p:spPr>
          <a:xfrm>
            <a:off x="6898967" y="1803500"/>
            <a:ext cx="4499100" cy="4034100"/>
          </a:xfrm>
          <a:prstGeom prst="rect">
            <a:avLst/>
          </a:prstGeom>
          <a:noFill/>
          <a:ln>
            <a:noFill/>
          </a:ln>
        </p:spPr>
        <p:txBody>
          <a:bodyPr anchorCtr="0" anchor="t" bIns="121900" lIns="121900" spcFirstLastPara="1" rIns="121900" wrap="square" tIns="121900">
            <a:norm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0"/>
              </a:spcBef>
              <a:spcAft>
                <a:spcPts val="0"/>
              </a:spcAft>
              <a:buSzPts val="1500"/>
              <a:buChar char="○"/>
              <a:defRPr/>
            </a:lvl2pPr>
            <a:lvl3pPr indent="-323850" lvl="2" marL="1371600" algn="l">
              <a:lnSpc>
                <a:spcPct val="115000"/>
              </a:lnSpc>
              <a:spcBef>
                <a:spcPts val="0"/>
              </a:spcBef>
              <a:spcAft>
                <a:spcPts val="0"/>
              </a:spcAft>
              <a:buSzPts val="1500"/>
              <a:buChar char="■"/>
              <a:defRPr/>
            </a:lvl3pPr>
            <a:lvl4pPr indent="-323850" lvl="3" marL="1828800" algn="l">
              <a:lnSpc>
                <a:spcPct val="115000"/>
              </a:lnSpc>
              <a:spcBef>
                <a:spcPts val="0"/>
              </a:spcBef>
              <a:spcAft>
                <a:spcPts val="0"/>
              </a:spcAft>
              <a:buSzPts val="1500"/>
              <a:buChar char="●"/>
              <a:defRPr/>
            </a:lvl4pPr>
            <a:lvl5pPr indent="-323850" lvl="4" marL="2286000" algn="l">
              <a:lnSpc>
                <a:spcPct val="115000"/>
              </a:lnSpc>
              <a:spcBef>
                <a:spcPts val="0"/>
              </a:spcBef>
              <a:spcAft>
                <a:spcPts val="0"/>
              </a:spcAft>
              <a:buSzPts val="1500"/>
              <a:buChar char="○"/>
              <a:defRPr/>
            </a:lvl5pPr>
            <a:lvl6pPr indent="-323850" lvl="5" marL="2743200" algn="l">
              <a:lnSpc>
                <a:spcPct val="115000"/>
              </a:lnSpc>
              <a:spcBef>
                <a:spcPts val="0"/>
              </a:spcBef>
              <a:spcAft>
                <a:spcPts val="0"/>
              </a:spcAft>
              <a:buSzPts val="1500"/>
              <a:buChar char="■"/>
              <a:defRPr/>
            </a:lvl6pPr>
            <a:lvl7pPr indent="-323850" lvl="6" marL="3200400" algn="l">
              <a:lnSpc>
                <a:spcPct val="115000"/>
              </a:lnSpc>
              <a:spcBef>
                <a:spcPts val="0"/>
              </a:spcBef>
              <a:spcAft>
                <a:spcPts val="0"/>
              </a:spcAft>
              <a:buSzPts val="1500"/>
              <a:buChar char="●"/>
              <a:defRPr/>
            </a:lvl7pPr>
            <a:lvl8pPr indent="-323850" lvl="7" marL="3657600" algn="l">
              <a:lnSpc>
                <a:spcPct val="115000"/>
              </a:lnSpc>
              <a:spcBef>
                <a:spcPts val="0"/>
              </a:spcBef>
              <a:spcAft>
                <a:spcPts val="0"/>
              </a:spcAft>
              <a:buSzPts val="1500"/>
              <a:buChar char="○"/>
              <a:defRPr/>
            </a:lvl8pPr>
            <a:lvl9pPr indent="-323850" lvl="8" marL="4114800" algn="l">
              <a:lnSpc>
                <a:spcPct val="115000"/>
              </a:lnSpc>
              <a:spcBef>
                <a:spcPts val="0"/>
              </a:spcBef>
              <a:spcAft>
                <a:spcPts val="0"/>
              </a:spcAft>
              <a:buSzPts val="1500"/>
              <a:buChar char="■"/>
              <a:defRPr/>
            </a:lvl9pPr>
          </a:lstStyle>
          <a:p/>
        </p:txBody>
      </p:sp>
      <p:sp>
        <p:nvSpPr>
          <p:cNvPr id="75" name="Google Shape;75;g1ee20875c25_1_1761"/>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g1ee20875c25_1_1705"/>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marR="0" rtl="0" algn="l">
              <a:lnSpc>
                <a:spcPct val="100000"/>
              </a:lnSpc>
              <a:spcBef>
                <a:spcPts val="0"/>
              </a:spcBef>
              <a:spcAft>
                <a:spcPts val="0"/>
              </a:spcAft>
              <a:buClr>
                <a:schemeClr val="dk2"/>
              </a:buClr>
              <a:buSzPts val="3700"/>
              <a:buFont typeface="Raleway"/>
              <a:buNone/>
              <a:defRPr b="1" i="0" sz="3700" u="none" cap="none" strike="noStrike">
                <a:solidFill>
                  <a:schemeClr val="dk2"/>
                </a:solidFill>
                <a:latin typeface="Raleway"/>
                <a:ea typeface="Raleway"/>
                <a:cs typeface="Raleway"/>
                <a:sym typeface="Raleway"/>
              </a:defRPr>
            </a:lvl1pPr>
            <a:lvl2pPr lvl="1" marR="0" rtl="0" algn="l">
              <a:lnSpc>
                <a:spcPct val="100000"/>
              </a:lnSpc>
              <a:spcBef>
                <a:spcPts val="0"/>
              </a:spcBef>
              <a:spcAft>
                <a:spcPts val="0"/>
              </a:spcAft>
              <a:buClr>
                <a:schemeClr val="dk2"/>
              </a:buClr>
              <a:buSzPts val="3700"/>
              <a:buFont typeface="Raleway"/>
              <a:buNone/>
              <a:defRPr b="1" i="0" sz="3700" u="none" cap="none" strike="noStrike">
                <a:solidFill>
                  <a:schemeClr val="dk2"/>
                </a:solidFill>
                <a:latin typeface="Raleway"/>
                <a:ea typeface="Raleway"/>
                <a:cs typeface="Raleway"/>
                <a:sym typeface="Raleway"/>
              </a:defRPr>
            </a:lvl2pPr>
            <a:lvl3pPr lvl="2" marR="0" rtl="0" algn="l">
              <a:lnSpc>
                <a:spcPct val="100000"/>
              </a:lnSpc>
              <a:spcBef>
                <a:spcPts val="0"/>
              </a:spcBef>
              <a:spcAft>
                <a:spcPts val="0"/>
              </a:spcAft>
              <a:buClr>
                <a:schemeClr val="dk2"/>
              </a:buClr>
              <a:buSzPts val="3700"/>
              <a:buFont typeface="Raleway"/>
              <a:buNone/>
              <a:defRPr b="1" i="0" sz="3700" u="none" cap="none" strike="noStrike">
                <a:solidFill>
                  <a:schemeClr val="dk2"/>
                </a:solidFill>
                <a:latin typeface="Raleway"/>
                <a:ea typeface="Raleway"/>
                <a:cs typeface="Raleway"/>
                <a:sym typeface="Raleway"/>
              </a:defRPr>
            </a:lvl3pPr>
            <a:lvl4pPr lvl="3" marR="0" rtl="0" algn="l">
              <a:lnSpc>
                <a:spcPct val="100000"/>
              </a:lnSpc>
              <a:spcBef>
                <a:spcPts val="0"/>
              </a:spcBef>
              <a:spcAft>
                <a:spcPts val="0"/>
              </a:spcAft>
              <a:buClr>
                <a:schemeClr val="dk2"/>
              </a:buClr>
              <a:buSzPts val="3700"/>
              <a:buFont typeface="Raleway"/>
              <a:buNone/>
              <a:defRPr b="1" i="0" sz="3700" u="none" cap="none" strike="noStrike">
                <a:solidFill>
                  <a:schemeClr val="dk2"/>
                </a:solidFill>
                <a:latin typeface="Raleway"/>
                <a:ea typeface="Raleway"/>
                <a:cs typeface="Raleway"/>
                <a:sym typeface="Raleway"/>
              </a:defRPr>
            </a:lvl4pPr>
            <a:lvl5pPr lvl="4" marR="0" rtl="0" algn="l">
              <a:lnSpc>
                <a:spcPct val="100000"/>
              </a:lnSpc>
              <a:spcBef>
                <a:spcPts val="0"/>
              </a:spcBef>
              <a:spcAft>
                <a:spcPts val="0"/>
              </a:spcAft>
              <a:buClr>
                <a:schemeClr val="dk2"/>
              </a:buClr>
              <a:buSzPts val="3700"/>
              <a:buFont typeface="Raleway"/>
              <a:buNone/>
              <a:defRPr b="1" i="0" sz="3700" u="none" cap="none" strike="noStrike">
                <a:solidFill>
                  <a:schemeClr val="dk2"/>
                </a:solidFill>
                <a:latin typeface="Raleway"/>
                <a:ea typeface="Raleway"/>
                <a:cs typeface="Raleway"/>
                <a:sym typeface="Raleway"/>
              </a:defRPr>
            </a:lvl5pPr>
            <a:lvl6pPr lvl="5" marR="0" rtl="0" algn="l">
              <a:lnSpc>
                <a:spcPct val="100000"/>
              </a:lnSpc>
              <a:spcBef>
                <a:spcPts val="0"/>
              </a:spcBef>
              <a:spcAft>
                <a:spcPts val="0"/>
              </a:spcAft>
              <a:buClr>
                <a:schemeClr val="dk2"/>
              </a:buClr>
              <a:buSzPts val="3700"/>
              <a:buFont typeface="Raleway"/>
              <a:buNone/>
              <a:defRPr b="1" i="0" sz="3700" u="none" cap="none" strike="noStrike">
                <a:solidFill>
                  <a:schemeClr val="dk2"/>
                </a:solidFill>
                <a:latin typeface="Raleway"/>
                <a:ea typeface="Raleway"/>
                <a:cs typeface="Raleway"/>
                <a:sym typeface="Raleway"/>
              </a:defRPr>
            </a:lvl6pPr>
            <a:lvl7pPr lvl="6" marR="0" rtl="0" algn="l">
              <a:lnSpc>
                <a:spcPct val="100000"/>
              </a:lnSpc>
              <a:spcBef>
                <a:spcPts val="0"/>
              </a:spcBef>
              <a:spcAft>
                <a:spcPts val="0"/>
              </a:spcAft>
              <a:buClr>
                <a:schemeClr val="dk2"/>
              </a:buClr>
              <a:buSzPts val="3700"/>
              <a:buFont typeface="Raleway"/>
              <a:buNone/>
              <a:defRPr b="1" i="0" sz="3700" u="none" cap="none" strike="noStrike">
                <a:solidFill>
                  <a:schemeClr val="dk2"/>
                </a:solidFill>
                <a:latin typeface="Raleway"/>
                <a:ea typeface="Raleway"/>
                <a:cs typeface="Raleway"/>
                <a:sym typeface="Raleway"/>
              </a:defRPr>
            </a:lvl7pPr>
            <a:lvl8pPr lvl="7" marR="0" rtl="0" algn="l">
              <a:lnSpc>
                <a:spcPct val="100000"/>
              </a:lnSpc>
              <a:spcBef>
                <a:spcPts val="0"/>
              </a:spcBef>
              <a:spcAft>
                <a:spcPts val="0"/>
              </a:spcAft>
              <a:buClr>
                <a:schemeClr val="dk2"/>
              </a:buClr>
              <a:buSzPts val="3700"/>
              <a:buFont typeface="Raleway"/>
              <a:buNone/>
              <a:defRPr b="1" i="0" sz="3700" u="none" cap="none" strike="noStrike">
                <a:solidFill>
                  <a:schemeClr val="dk2"/>
                </a:solidFill>
                <a:latin typeface="Raleway"/>
                <a:ea typeface="Raleway"/>
                <a:cs typeface="Raleway"/>
                <a:sym typeface="Raleway"/>
              </a:defRPr>
            </a:lvl8pPr>
            <a:lvl9pPr lvl="8" marR="0" rtl="0" algn="l">
              <a:lnSpc>
                <a:spcPct val="100000"/>
              </a:lnSpc>
              <a:spcBef>
                <a:spcPts val="0"/>
              </a:spcBef>
              <a:spcAft>
                <a:spcPts val="0"/>
              </a:spcAft>
              <a:buClr>
                <a:schemeClr val="dk2"/>
              </a:buClr>
              <a:buSzPts val="3700"/>
              <a:buFont typeface="Raleway"/>
              <a:buNone/>
              <a:defRPr b="1" i="0" sz="3700" u="none" cap="none" strike="noStrike">
                <a:solidFill>
                  <a:schemeClr val="dk2"/>
                </a:solidFill>
                <a:latin typeface="Raleway"/>
                <a:ea typeface="Raleway"/>
                <a:cs typeface="Raleway"/>
                <a:sym typeface="Raleway"/>
              </a:defRPr>
            </a:lvl9pPr>
          </a:lstStyle>
          <a:p/>
        </p:txBody>
      </p:sp>
      <p:sp>
        <p:nvSpPr>
          <p:cNvPr id="7" name="Google Shape;7;g1ee20875c25_1_1705"/>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36550" lvl="0" marL="457200" marR="0" rtl="0" algn="l">
              <a:lnSpc>
                <a:spcPct val="115000"/>
              </a:lnSpc>
              <a:spcBef>
                <a:spcPts val="0"/>
              </a:spcBef>
              <a:spcAft>
                <a:spcPts val="0"/>
              </a:spcAft>
              <a:buClr>
                <a:schemeClr val="accent1"/>
              </a:buClr>
              <a:buSzPts val="1700"/>
              <a:buFont typeface="Lato"/>
              <a:buChar char="●"/>
              <a:defRPr b="0" i="0" sz="1700" u="none" cap="none" strike="noStrike">
                <a:solidFill>
                  <a:schemeClr val="accent1"/>
                </a:solidFill>
                <a:latin typeface="Lato"/>
                <a:ea typeface="Lato"/>
                <a:cs typeface="Lato"/>
                <a:sym typeface="Lato"/>
              </a:defRPr>
            </a:lvl1pPr>
            <a:lvl2pPr indent="-323850" lvl="1" marL="914400" marR="0" rtl="0" algn="l">
              <a:lnSpc>
                <a:spcPct val="115000"/>
              </a:lnSpc>
              <a:spcBef>
                <a:spcPts val="0"/>
              </a:spcBef>
              <a:spcAft>
                <a:spcPts val="0"/>
              </a:spcAft>
              <a:buClr>
                <a:schemeClr val="accent1"/>
              </a:buClr>
              <a:buSzPts val="1500"/>
              <a:buFont typeface="Lato"/>
              <a:buChar char="○"/>
              <a:defRPr b="0" i="0" sz="1500" u="none" cap="none" strike="noStrike">
                <a:solidFill>
                  <a:schemeClr val="accent1"/>
                </a:solidFill>
                <a:latin typeface="Lato"/>
                <a:ea typeface="Lato"/>
                <a:cs typeface="Lato"/>
                <a:sym typeface="Lato"/>
              </a:defRPr>
            </a:lvl2pPr>
            <a:lvl3pPr indent="-323850" lvl="2" marL="1371600" marR="0" rtl="0" algn="l">
              <a:lnSpc>
                <a:spcPct val="115000"/>
              </a:lnSpc>
              <a:spcBef>
                <a:spcPts val="0"/>
              </a:spcBef>
              <a:spcAft>
                <a:spcPts val="0"/>
              </a:spcAft>
              <a:buClr>
                <a:schemeClr val="accent1"/>
              </a:buClr>
              <a:buSzPts val="1500"/>
              <a:buFont typeface="Lato"/>
              <a:buChar char="■"/>
              <a:defRPr b="0" i="0" sz="1500" u="none" cap="none" strike="noStrike">
                <a:solidFill>
                  <a:schemeClr val="accent1"/>
                </a:solidFill>
                <a:latin typeface="Lato"/>
                <a:ea typeface="Lato"/>
                <a:cs typeface="Lato"/>
                <a:sym typeface="Lato"/>
              </a:defRPr>
            </a:lvl3pPr>
            <a:lvl4pPr indent="-323850" lvl="3" marL="1828800" marR="0" rtl="0" algn="l">
              <a:lnSpc>
                <a:spcPct val="115000"/>
              </a:lnSpc>
              <a:spcBef>
                <a:spcPts val="0"/>
              </a:spcBef>
              <a:spcAft>
                <a:spcPts val="0"/>
              </a:spcAft>
              <a:buClr>
                <a:schemeClr val="accent1"/>
              </a:buClr>
              <a:buSzPts val="1500"/>
              <a:buFont typeface="Lato"/>
              <a:buChar char="●"/>
              <a:defRPr b="0" i="0" sz="1500" u="none" cap="none" strike="noStrike">
                <a:solidFill>
                  <a:schemeClr val="accent1"/>
                </a:solidFill>
                <a:latin typeface="Lato"/>
                <a:ea typeface="Lato"/>
                <a:cs typeface="Lato"/>
                <a:sym typeface="Lato"/>
              </a:defRPr>
            </a:lvl4pPr>
            <a:lvl5pPr indent="-323850" lvl="4" marL="2286000" marR="0" rtl="0" algn="l">
              <a:lnSpc>
                <a:spcPct val="115000"/>
              </a:lnSpc>
              <a:spcBef>
                <a:spcPts val="0"/>
              </a:spcBef>
              <a:spcAft>
                <a:spcPts val="0"/>
              </a:spcAft>
              <a:buClr>
                <a:schemeClr val="accent1"/>
              </a:buClr>
              <a:buSzPts val="1500"/>
              <a:buFont typeface="Lato"/>
              <a:buChar char="○"/>
              <a:defRPr b="0" i="0" sz="1500" u="none" cap="none" strike="noStrike">
                <a:solidFill>
                  <a:schemeClr val="accent1"/>
                </a:solidFill>
                <a:latin typeface="Lato"/>
                <a:ea typeface="Lato"/>
                <a:cs typeface="Lato"/>
                <a:sym typeface="Lato"/>
              </a:defRPr>
            </a:lvl5pPr>
            <a:lvl6pPr indent="-323850" lvl="5" marL="2743200" marR="0" rtl="0" algn="l">
              <a:lnSpc>
                <a:spcPct val="115000"/>
              </a:lnSpc>
              <a:spcBef>
                <a:spcPts val="0"/>
              </a:spcBef>
              <a:spcAft>
                <a:spcPts val="0"/>
              </a:spcAft>
              <a:buClr>
                <a:schemeClr val="accent1"/>
              </a:buClr>
              <a:buSzPts val="1500"/>
              <a:buFont typeface="Lato"/>
              <a:buChar char="■"/>
              <a:defRPr b="0" i="0" sz="1500" u="none" cap="none" strike="noStrike">
                <a:solidFill>
                  <a:schemeClr val="accent1"/>
                </a:solidFill>
                <a:latin typeface="Lato"/>
                <a:ea typeface="Lato"/>
                <a:cs typeface="Lato"/>
                <a:sym typeface="Lato"/>
              </a:defRPr>
            </a:lvl6pPr>
            <a:lvl7pPr indent="-323850" lvl="6" marL="3200400" marR="0" rtl="0" algn="l">
              <a:lnSpc>
                <a:spcPct val="115000"/>
              </a:lnSpc>
              <a:spcBef>
                <a:spcPts val="0"/>
              </a:spcBef>
              <a:spcAft>
                <a:spcPts val="0"/>
              </a:spcAft>
              <a:buClr>
                <a:schemeClr val="accent1"/>
              </a:buClr>
              <a:buSzPts val="1500"/>
              <a:buFont typeface="Lato"/>
              <a:buChar char="●"/>
              <a:defRPr b="0" i="0" sz="1500" u="none" cap="none" strike="noStrike">
                <a:solidFill>
                  <a:schemeClr val="accent1"/>
                </a:solidFill>
                <a:latin typeface="Lato"/>
                <a:ea typeface="Lato"/>
                <a:cs typeface="Lato"/>
                <a:sym typeface="Lato"/>
              </a:defRPr>
            </a:lvl7pPr>
            <a:lvl8pPr indent="-323850" lvl="7" marL="3657600" marR="0" rtl="0" algn="l">
              <a:lnSpc>
                <a:spcPct val="115000"/>
              </a:lnSpc>
              <a:spcBef>
                <a:spcPts val="0"/>
              </a:spcBef>
              <a:spcAft>
                <a:spcPts val="0"/>
              </a:spcAft>
              <a:buClr>
                <a:schemeClr val="accent1"/>
              </a:buClr>
              <a:buSzPts val="1500"/>
              <a:buFont typeface="Lato"/>
              <a:buChar char="○"/>
              <a:defRPr b="0" i="0" sz="1500" u="none" cap="none" strike="noStrike">
                <a:solidFill>
                  <a:schemeClr val="accent1"/>
                </a:solidFill>
                <a:latin typeface="Lato"/>
                <a:ea typeface="Lato"/>
                <a:cs typeface="Lato"/>
                <a:sym typeface="Lato"/>
              </a:defRPr>
            </a:lvl8pPr>
            <a:lvl9pPr indent="-323850" lvl="8" marL="4114800" marR="0" rtl="0" algn="l">
              <a:lnSpc>
                <a:spcPct val="115000"/>
              </a:lnSpc>
              <a:spcBef>
                <a:spcPts val="0"/>
              </a:spcBef>
              <a:spcAft>
                <a:spcPts val="0"/>
              </a:spcAft>
              <a:buClr>
                <a:schemeClr val="accent1"/>
              </a:buClr>
              <a:buSzPts val="1500"/>
              <a:buFont typeface="Lato"/>
              <a:buChar char="■"/>
              <a:defRPr b="0" i="0" sz="1500" u="none" cap="none" strike="noStrike">
                <a:solidFill>
                  <a:schemeClr val="accent1"/>
                </a:solidFill>
                <a:latin typeface="Lato"/>
                <a:ea typeface="Lato"/>
                <a:cs typeface="Lato"/>
                <a:sym typeface="Lato"/>
              </a:defRPr>
            </a:lvl9pPr>
          </a:lstStyle>
          <a:p/>
        </p:txBody>
      </p:sp>
      <p:sp>
        <p:nvSpPr>
          <p:cNvPr id="8" name="Google Shape;8;g1ee20875c25_1_1705"/>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6.jpg"/><Relationship Id="rId4" Type="http://schemas.openxmlformats.org/officeDocument/2006/relationships/image" Target="../media/image28.jpg"/><Relationship Id="rId5"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2.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9.jpg"/><Relationship Id="rId4" Type="http://schemas.openxmlformats.org/officeDocument/2006/relationships/image" Target="../media/image13.jpg"/><Relationship Id="rId5"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jpg"/><Relationship Id="rId5" Type="http://schemas.openxmlformats.org/officeDocument/2006/relationships/image" Target="../media/image11.png"/><Relationship Id="rId6"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1" name="Shape 91"/>
        <p:cNvGrpSpPr/>
        <p:nvPr/>
      </p:nvGrpSpPr>
      <p:grpSpPr>
        <a:xfrm>
          <a:off x="0" y="0"/>
          <a:ext cx="0" cy="0"/>
          <a:chOff x="0" y="0"/>
          <a:chExt cx="0" cy="0"/>
        </a:xfrm>
      </p:grpSpPr>
      <p:pic>
        <p:nvPicPr>
          <p:cNvPr id="92" name="Google Shape;92;p1"/>
          <p:cNvPicPr preferRelativeResize="0"/>
          <p:nvPr/>
        </p:nvPicPr>
        <p:blipFill rotWithShape="1">
          <a:blip r:embed="rId3">
            <a:alphaModFix/>
          </a:blip>
          <a:srcRect b="13397" l="0" r="0" t="23861"/>
          <a:stretch/>
        </p:blipFill>
        <p:spPr>
          <a:xfrm>
            <a:off x="-4" y="-16897"/>
            <a:ext cx="12192005" cy="6884632"/>
          </a:xfrm>
          <a:prstGeom prst="rect">
            <a:avLst/>
          </a:prstGeom>
          <a:noFill/>
          <a:ln>
            <a:noFill/>
          </a:ln>
        </p:spPr>
      </p:pic>
      <p:sp>
        <p:nvSpPr>
          <p:cNvPr id="93" name="Google Shape;93;p1"/>
          <p:cNvSpPr/>
          <p:nvPr/>
        </p:nvSpPr>
        <p:spPr>
          <a:xfrm>
            <a:off x="6804083" y="1474755"/>
            <a:ext cx="3943552" cy="392796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alibri"/>
                <a:ea typeface="Calibri"/>
                <a:cs typeface="Calibri"/>
                <a:sym typeface="Calibri"/>
              </a:rPr>
              <a:t>`	`	`</a:t>
            </a:r>
            <a:endParaRPr b="0" i="0" sz="1800" u="none" cap="none" strike="noStrike">
              <a:solidFill>
                <a:schemeClr val="lt1"/>
              </a:solidFill>
              <a:latin typeface="Calibri"/>
              <a:ea typeface="Calibri"/>
              <a:cs typeface="Calibri"/>
              <a:sym typeface="Calibri"/>
            </a:endParaRPr>
          </a:p>
        </p:txBody>
      </p:sp>
      <p:sp>
        <p:nvSpPr>
          <p:cNvPr id="94" name="Google Shape;94;p1"/>
          <p:cNvSpPr txBox="1"/>
          <p:nvPr>
            <p:ph idx="1" type="subTitle"/>
          </p:nvPr>
        </p:nvSpPr>
        <p:spPr>
          <a:xfrm>
            <a:off x="6982700" y="2013353"/>
            <a:ext cx="4091700" cy="3369900"/>
          </a:xfrm>
          <a:prstGeom prst="rect">
            <a:avLst/>
          </a:prstGeom>
          <a:noFill/>
          <a:ln>
            <a:noFill/>
          </a:ln>
        </p:spPr>
        <p:txBody>
          <a:bodyPr anchorCtr="0" anchor="ctr" bIns="45700" lIns="91425" spcFirstLastPara="1" rIns="91425" wrap="square" tIns="45700">
            <a:normAutofit lnSpcReduction="20000"/>
          </a:bodyPr>
          <a:lstStyle/>
          <a:p>
            <a:pPr indent="0" lvl="0" marL="0" rtl="0" algn="ctr">
              <a:lnSpc>
                <a:spcPct val="90000"/>
              </a:lnSpc>
              <a:spcBef>
                <a:spcPts val="0"/>
              </a:spcBef>
              <a:spcAft>
                <a:spcPts val="0"/>
              </a:spcAft>
              <a:buClr>
                <a:schemeClr val="dk1"/>
              </a:buClr>
              <a:buSzPts val="1800"/>
              <a:buFont typeface="Calibri"/>
              <a:buNone/>
            </a:pPr>
            <a:r>
              <a:rPr b="1" lang="en-US" sz="3200">
                <a:solidFill>
                  <a:schemeClr val="dk2"/>
                </a:solidFill>
                <a:latin typeface="Raleway"/>
                <a:ea typeface="Raleway"/>
                <a:cs typeface="Raleway"/>
                <a:sym typeface="Raleway"/>
              </a:rPr>
              <a:t>Massachusetts General Hospital Project</a:t>
            </a:r>
            <a:br>
              <a:rPr b="1" lang="en-US" sz="3200">
                <a:solidFill>
                  <a:schemeClr val="dk2"/>
                </a:solidFill>
                <a:latin typeface="Raleway"/>
                <a:ea typeface="Raleway"/>
                <a:cs typeface="Raleway"/>
                <a:sym typeface="Raleway"/>
              </a:rPr>
            </a:br>
            <a:endParaRPr b="1" sz="3200"/>
          </a:p>
          <a:p>
            <a:pPr indent="0" lvl="0" marL="0" rtl="0" algn="l">
              <a:lnSpc>
                <a:spcPct val="90000"/>
              </a:lnSpc>
              <a:spcBef>
                <a:spcPts val="0"/>
              </a:spcBef>
              <a:spcAft>
                <a:spcPts val="0"/>
              </a:spcAft>
              <a:buClr>
                <a:schemeClr val="dk1"/>
              </a:buClr>
              <a:buSzPts val="1800"/>
              <a:buNone/>
            </a:pPr>
            <a:r>
              <a:t/>
            </a:r>
            <a:endParaRPr b="1" sz="1800"/>
          </a:p>
          <a:p>
            <a:pPr indent="0" lvl="0" marL="0" rtl="0" algn="l">
              <a:lnSpc>
                <a:spcPct val="90000"/>
              </a:lnSpc>
              <a:spcBef>
                <a:spcPts val="0"/>
              </a:spcBef>
              <a:spcAft>
                <a:spcPts val="0"/>
              </a:spcAft>
              <a:buClr>
                <a:schemeClr val="dk1"/>
              </a:buClr>
              <a:buSzPts val="1800"/>
              <a:buNone/>
            </a:pPr>
            <a:r>
              <a:t/>
            </a:r>
            <a:endParaRPr b="1" sz="1800"/>
          </a:p>
          <a:p>
            <a:pPr indent="0" lvl="0" marL="0" rtl="0" algn="l">
              <a:lnSpc>
                <a:spcPct val="90000"/>
              </a:lnSpc>
              <a:spcBef>
                <a:spcPts val="0"/>
              </a:spcBef>
              <a:spcAft>
                <a:spcPts val="0"/>
              </a:spcAft>
              <a:buClr>
                <a:schemeClr val="dk1"/>
              </a:buClr>
              <a:buSzPts val="1800"/>
              <a:buNone/>
            </a:pPr>
            <a:r>
              <a:t/>
            </a:r>
            <a:endParaRPr b="1" sz="1800"/>
          </a:p>
          <a:p>
            <a:pPr indent="0" lvl="0" marL="0" rtl="0" algn="l">
              <a:lnSpc>
                <a:spcPct val="90000"/>
              </a:lnSpc>
              <a:spcBef>
                <a:spcPts val="0"/>
              </a:spcBef>
              <a:spcAft>
                <a:spcPts val="0"/>
              </a:spcAft>
              <a:buClr>
                <a:schemeClr val="dk1"/>
              </a:buClr>
              <a:buSzPts val="1800"/>
              <a:buNone/>
            </a:pPr>
            <a:r>
              <a:t/>
            </a:r>
            <a:endParaRPr b="1" sz="1800"/>
          </a:p>
          <a:p>
            <a:pPr indent="0" lvl="0" marL="0" rtl="0" algn="l">
              <a:lnSpc>
                <a:spcPct val="90000"/>
              </a:lnSpc>
              <a:spcBef>
                <a:spcPts val="0"/>
              </a:spcBef>
              <a:spcAft>
                <a:spcPts val="0"/>
              </a:spcAft>
              <a:buClr>
                <a:schemeClr val="dk1"/>
              </a:buClr>
              <a:buSzPts val="1800"/>
              <a:buNone/>
            </a:pPr>
            <a:r>
              <a:rPr b="1" lang="en-US" sz="2400"/>
              <a:t>By:</a:t>
            </a:r>
            <a:endParaRPr sz="2400"/>
          </a:p>
          <a:p>
            <a:pPr indent="0" lvl="0" marL="0" rtl="0" algn="l">
              <a:lnSpc>
                <a:spcPct val="90000"/>
              </a:lnSpc>
              <a:spcBef>
                <a:spcPts val="1000"/>
              </a:spcBef>
              <a:spcAft>
                <a:spcPts val="0"/>
              </a:spcAft>
              <a:buClr>
                <a:srgbClr val="000000"/>
              </a:buClr>
              <a:buSzPts val="1800"/>
              <a:buNone/>
            </a:pPr>
            <a:r>
              <a:rPr b="1" lang="en-US" sz="2400">
                <a:solidFill>
                  <a:schemeClr val="dk2"/>
                </a:solidFill>
                <a:latin typeface="Arial"/>
                <a:ea typeface="Arial"/>
                <a:cs typeface="Arial"/>
                <a:sym typeface="Arial"/>
              </a:rPr>
              <a:t>Data Analyst</a:t>
            </a:r>
            <a:r>
              <a:rPr b="1" i="0" lang="en-US" sz="2400" u="none" strike="noStrike">
                <a:solidFill>
                  <a:srgbClr val="000000"/>
                </a:solidFill>
                <a:latin typeface="Arial"/>
                <a:ea typeface="Arial"/>
                <a:cs typeface="Arial"/>
                <a:sym typeface="Arial"/>
              </a:rPr>
              <a:t>:</a:t>
            </a:r>
            <a:r>
              <a:rPr b="0" i="0" lang="en-US" sz="2400" u="none" strike="noStrike">
                <a:solidFill>
                  <a:srgbClr val="000000"/>
                </a:solidFill>
                <a:latin typeface="Arial"/>
                <a:ea typeface="Arial"/>
                <a:cs typeface="Arial"/>
                <a:sym typeface="Arial"/>
              </a:rPr>
              <a:t> Dennis </a:t>
            </a:r>
            <a:r>
              <a:rPr lang="en-US" sz="2400">
                <a:solidFill>
                  <a:srgbClr val="000000"/>
                </a:solidFill>
                <a:latin typeface="Arial"/>
                <a:ea typeface="Arial"/>
                <a:cs typeface="Arial"/>
                <a:sym typeface="Arial"/>
              </a:rPr>
              <a:t>M</a:t>
            </a:r>
            <a:r>
              <a:rPr b="0" i="0" lang="en-US" sz="2400" u="none" strike="noStrike">
                <a:solidFill>
                  <a:srgbClr val="000000"/>
                </a:solidFill>
                <a:latin typeface="Arial"/>
                <a:ea typeface="Arial"/>
                <a:cs typeface="Arial"/>
                <a:sym typeface="Arial"/>
              </a:rPr>
              <a:t>uli Kyambuu </a:t>
            </a:r>
            <a:endParaRPr sz="2400"/>
          </a:p>
        </p:txBody>
      </p:sp>
      <p:cxnSp>
        <p:nvCxnSpPr>
          <p:cNvPr id="95" name="Google Shape;95;p1"/>
          <p:cNvCxnSpPr/>
          <p:nvPr/>
        </p:nvCxnSpPr>
        <p:spPr>
          <a:xfrm>
            <a:off x="7275334" y="1940933"/>
            <a:ext cx="736800" cy="0"/>
          </a:xfrm>
          <a:prstGeom prst="straightConnector1">
            <a:avLst/>
          </a:prstGeom>
          <a:noFill/>
          <a:ln cap="flat" cmpd="sng" w="57150">
            <a:solidFill>
              <a:schemeClr val="accent4"/>
            </a:solidFill>
            <a:prstDash val="solid"/>
            <a:miter lim="800000"/>
            <a:headEnd len="sm" w="sm" type="none"/>
            <a:tailEnd len="sm" w="sm"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1" name="Shape 151"/>
        <p:cNvGrpSpPr/>
        <p:nvPr/>
      </p:nvGrpSpPr>
      <p:grpSpPr>
        <a:xfrm>
          <a:off x="0" y="0"/>
          <a:ext cx="0" cy="0"/>
          <a:chOff x="0" y="0"/>
          <a:chExt cx="0" cy="0"/>
        </a:xfrm>
      </p:grpSpPr>
      <p:sp>
        <p:nvSpPr>
          <p:cNvPr id="152" name="Google Shape;152;p2"/>
          <p:cNvSpPr txBox="1"/>
          <p:nvPr>
            <p:ph type="title"/>
          </p:nvPr>
        </p:nvSpPr>
        <p:spPr>
          <a:xfrm>
            <a:off x="761840" y="1138265"/>
            <a:ext cx="4544762" cy="1401183"/>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sz="3200"/>
              <a:t>EXTRACT DATA</a:t>
            </a:r>
            <a:endParaRPr/>
          </a:p>
        </p:txBody>
      </p:sp>
      <p:cxnSp>
        <p:nvCxnSpPr>
          <p:cNvPr id="153" name="Google Shape;153;p2"/>
          <p:cNvCxnSpPr/>
          <p:nvPr/>
        </p:nvCxnSpPr>
        <p:spPr>
          <a:xfrm>
            <a:off x="861462" y="871146"/>
            <a:ext cx="736939" cy="0"/>
          </a:xfrm>
          <a:prstGeom prst="straightConnector1">
            <a:avLst/>
          </a:prstGeom>
          <a:noFill/>
          <a:ln cap="flat" cmpd="sng" w="57150">
            <a:solidFill>
              <a:schemeClr val="accent4"/>
            </a:solidFill>
            <a:prstDash val="solid"/>
            <a:miter lim="800000"/>
            <a:headEnd len="sm" w="sm" type="none"/>
            <a:tailEnd len="sm" w="sm" type="none"/>
          </a:ln>
        </p:spPr>
      </p:cxnSp>
      <p:sp>
        <p:nvSpPr>
          <p:cNvPr id="154" name="Google Shape;154;p2"/>
          <p:cNvSpPr txBox="1"/>
          <p:nvPr>
            <p:ph idx="1" type="body"/>
          </p:nvPr>
        </p:nvSpPr>
        <p:spPr>
          <a:xfrm>
            <a:off x="761840" y="2222726"/>
            <a:ext cx="4544700" cy="3603000"/>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2000"/>
              <a:buChar char="●"/>
            </a:pPr>
            <a:r>
              <a:rPr lang="en-US" sz="2000"/>
              <a:t>Extract data from Excel and moved data to SQL</a:t>
            </a:r>
            <a:endParaRPr/>
          </a:p>
          <a:p>
            <a:pPr indent="-101600" lvl="0" marL="228600" rtl="0" algn="just">
              <a:lnSpc>
                <a:spcPct val="90000"/>
              </a:lnSpc>
              <a:spcBef>
                <a:spcPts val="1000"/>
              </a:spcBef>
              <a:spcAft>
                <a:spcPts val="0"/>
              </a:spcAft>
              <a:buClr>
                <a:schemeClr val="dk1"/>
              </a:buClr>
              <a:buSzPts val="2000"/>
              <a:buNone/>
            </a:pPr>
            <a:r>
              <a:rPr lang="en-US" sz="2000"/>
              <a:t>`</a:t>
            </a:r>
            <a:r>
              <a:rPr lang="en-US" sz="2000" u="sng"/>
              <a:t>1. Data Profiling</a:t>
            </a:r>
            <a:endParaRPr sz="2000" u="sng"/>
          </a:p>
          <a:p>
            <a:pPr indent="-355600" lvl="0" marL="457200" rtl="0" algn="just">
              <a:lnSpc>
                <a:spcPct val="90000"/>
              </a:lnSpc>
              <a:spcBef>
                <a:spcPts val="1600"/>
              </a:spcBef>
              <a:spcAft>
                <a:spcPts val="0"/>
              </a:spcAft>
              <a:buSzPts val="2000"/>
              <a:buChar char="●"/>
            </a:pPr>
            <a:r>
              <a:rPr lang="en-US" sz="2000"/>
              <a:t>Assessed the structure of the different excel tables</a:t>
            </a:r>
            <a:endParaRPr sz="2000"/>
          </a:p>
          <a:p>
            <a:pPr indent="-355600" lvl="0" marL="457200" rtl="0" algn="just">
              <a:lnSpc>
                <a:spcPct val="90000"/>
              </a:lnSpc>
              <a:spcBef>
                <a:spcPts val="0"/>
              </a:spcBef>
              <a:spcAft>
                <a:spcPts val="0"/>
              </a:spcAft>
              <a:buSzPts val="2000"/>
              <a:buChar char="●"/>
            </a:pPr>
            <a:r>
              <a:rPr lang="en-US" sz="2000"/>
              <a:t>Assessed the various columns and established some relationships for future reference</a:t>
            </a:r>
            <a:endParaRPr sz="2000"/>
          </a:p>
          <a:p>
            <a:pPr indent="-355600" lvl="0" marL="457200" rtl="0" algn="just">
              <a:lnSpc>
                <a:spcPct val="90000"/>
              </a:lnSpc>
              <a:spcBef>
                <a:spcPts val="0"/>
              </a:spcBef>
              <a:spcAft>
                <a:spcPts val="0"/>
              </a:spcAft>
              <a:buSzPts val="2000"/>
              <a:buChar char="●"/>
            </a:pPr>
            <a:r>
              <a:rPr lang="en-US" sz="2000"/>
              <a:t>Brought in all tables into SQL</a:t>
            </a:r>
            <a:endParaRPr sz="2000"/>
          </a:p>
        </p:txBody>
      </p:sp>
      <p:pic>
        <p:nvPicPr>
          <p:cNvPr id="155" name="Google Shape;155;p2"/>
          <p:cNvPicPr preferRelativeResize="0"/>
          <p:nvPr/>
        </p:nvPicPr>
        <p:blipFill rotWithShape="1">
          <a:blip r:embed="rId3">
            <a:alphaModFix/>
          </a:blip>
          <a:srcRect b="0" l="0" r="0" t="0"/>
          <a:stretch/>
        </p:blipFill>
        <p:spPr>
          <a:xfrm>
            <a:off x="6877902" y="538163"/>
            <a:ext cx="4362450" cy="5781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9" name="Shape 159"/>
        <p:cNvGrpSpPr/>
        <p:nvPr/>
      </p:nvGrpSpPr>
      <p:grpSpPr>
        <a:xfrm>
          <a:off x="0" y="0"/>
          <a:ext cx="0" cy="0"/>
          <a:chOff x="0" y="0"/>
          <a:chExt cx="0" cy="0"/>
        </a:xfrm>
      </p:grpSpPr>
      <p:sp>
        <p:nvSpPr>
          <p:cNvPr id="160" name="Google Shape;160;g26478edb1bb_2_34"/>
          <p:cNvSpPr txBox="1"/>
          <p:nvPr>
            <p:ph type="title"/>
          </p:nvPr>
        </p:nvSpPr>
        <p:spPr>
          <a:xfrm>
            <a:off x="761840" y="1138265"/>
            <a:ext cx="4544700" cy="14013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sz="3200"/>
              <a:t>TRANSFORM DATA</a:t>
            </a:r>
            <a:endParaRPr/>
          </a:p>
        </p:txBody>
      </p:sp>
      <p:cxnSp>
        <p:nvCxnSpPr>
          <p:cNvPr id="161" name="Google Shape;161;g26478edb1bb_2_34"/>
          <p:cNvCxnSpPr/>
          <p:nvPr/>
        </p:nvCxnSpPr>
        <p:spPr>
          <a:xfrm>
            <a:off x="861462" y="871146"/>
            <a:ext cx="736800" cy="0"/>
          </a:xfrm>
          <a:prstGeom prst="straightConnector1">
            <a:avLst/>
          </a:prstGeom>
          <a:noFill/>
          <a:ln cap="flat" cmpd="sng" w="57150">
            <a:solidFill>
              <a:schemeClr val="accent4"/>
            </a:solidFill>
            <a:prstDash val="solid"/>
            <a:miter lim="800000"/>
            <a:headEnd len="sm" w="sm" type="none"/>
            <a:tailEnd len="sm" w="sm" type="none"/>
          </a:ln>
        </p:spPr>
      </p:cxnSp>
      <p:sp>
        <p:nvSpPr>
          <p:cNvPr id="162" name="Google Shape;162;g26478edb1bb_2_34"/>
          <p:cNvSpPr txBox="1"/>
          <p:nvPr>
            <p:ph idx="1" type="body"/>
          </p:nvPr>
        </p:nvSpPr>
        <p:spPr>
          <a:xfrm>
            <a:off x="761850" y="2141475"/>
            <a:ext cx="4544700" cy="4012800"/>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2000"/>
              <a:buChar char="●"/>
            </a:pPr>
            <a:r>
              <a:rPr lang="en-US" sz="2000"/>
              <a:t>Used SQL tool</a:t>
            </a:r>
            <a:endParaRPr/>
          </a:p>
          <a:p>
            <a:pPr indent="-101600" lvl="0" marL="228600" rtl="0" algn="just">
              <a:lnSpc>
                <a:spcPct val="90000"/>
              </a:lnSpc>
              <a:spcBef>
                <a:spcPts val="1000"/>
              </a:spcBef>
              <a:spcAft>
                <a:spcPts val="0"/>
              </a:spcAft>
              <a:buClr>
                <a:schemeClr val="dk1"/>
              </a:buClr>
              <a:buSzPts val="2000"/>
              <a:buNone/>
            </a:pPr>
            <a:r>
              <a:rPr lang="en-US" sz="2000"/>
              <a:t>`</a:t>
            </a:r>
            <a:r>
              <a:rPr lang="en-US" sz="2000" u="sng"/>
              <a:t>1. Data Manipulation</a:t>
            </a:r>
            <a:endParaRPr sz="2000" u="sng"/>
          </a:p>
          <a:p>
            <a:pPr indent="-355600" lvl="0" marL="457200" rtl="0" algn="just">
              <a:lnSpc>
                <a:spcPct val="90000"/>
              </a:lnSpc>
              <a:spcBef>
                <a:spcPts val="1600"/>
              </a:spcBef>
              <a:spcAft>
                <a:spcPts val="0"/>
              </a:spcAft>
              <a:buSzPts val="2000"/>
              <a:buChar char="●"/>
            </a:pPr>
            <a:r>
              <a:rPr lang="en-US" sz="2000"/>
              <a:t>Assessed the structure of the different excel tables</a:t>
            </a:r>
            <a:endParaRPr sz="2000"/>
          </a:p>
          <a:p>
            <a:pPr indent="-355600" lvl="0" marL="457200" rtl="0" algn="just">
              <a:lnSpc>
                <a:spcPct val="90000"/>
              </a:lnSpc>
              <a:spcBef>
                <a:spcPts val="0"/>
              </a:spcBef>
              <a:spcAft>
                <a:spcPts val="0"/>
              </a:spcAft>
              <a:buSzPts val="2000"/>
              <a:buChar char="●"/>
            </a:pPr>
            <a:r>
              <a:rPr lang="en-US" sz="2000"/>
              <a:t>Assessed the various columns and established some relationships for future reference</a:t>
            </a:r>
            <a:endParaRPr sz="2000"/>
          </a:p>
          <a:p>
            <a:pPr indent="-355600" lvl="0" marL="457200" rtl="0" algn="just">
              <a:lnSpc>
                <a:spcPct val="90000"/>
              </a:lnSpc>
              <a:spcBef>
                <a:spcPts val="0"/>
              </a:spcBef>
              <a:spcAft>
                <a:spcPts val="0"/>
              </a:spcAft>
              <a:buSzPts val="2000"/>
              <a:buChar char="●"/>
            </a:pPr>
            <a:r>
              <a:rPr lang="en-US" sz="2000"/>
              <a:t>Changed the data types relevantly</a:t>
            </a:r>
            <a:endParaRPr sz="2000"/>
          </a:p>
          <a:p>
            <a:pPr indent="-355600" lvl="0" marL="457200" rtl="0" algn="just">
              <a:lnSpc>
                <a:spcPct val="90000"/>
              </a:lnSpc>
              <a:spcBef>
                <a:spcPts val="0"/>
              </a:spcBef>
              <a:spcAft>
                <a:spcPts val="0"/>
              </a:spcAft>
              <a:buSzPts val="2000"/>
              <a:buChar char="●"/>
            </a:pPr>
            <a:r>
              <a:rPr lang="en-US" sz="2000"/>
              <a:t>Removed Nulls and Used Cast Functions</a:t>
            </a:r>
            <a:endParaRPr sz="2000"/>
          </a:p>
          <a:p>
            <a:pPr indent="-355600" lvl="0" marL="457200" rtl="0" algn="just">
              <a:lnSpc>
                <a:spcPct val="90000"/>
              </a:lnSpc>
              <a:spcBef>
                <a:spcPts val="0"/>
              </a:spcBef>
              <a:spcAft>
                <a:spcPts val="0"/>
              </a:spcAft>
              <a:buSzPts val="2000"/>
              <a:buChar char="●"/>
            </a:pPr>
            <a:r>
              <a:rPr lang="en-US" sz="2000"/>
              <a:t>Applied Joins where necessary</a:t>
            </a:r>
            <a:endParaRPr sz="2000"/>
          </a:p>
        </p:txBody>
      </p:sp>
      <p:pic>
        <p:nvPicPr>
          <p:cNvPr id="163" name="Google Shape;163;g26478edb1bb_2_34"/>
          <p:cNvPicPr preferRelativeResize="0"/>
          <p:nvPr/>
        </p:nvPicPr>
        <p:blipFill rotWithShape="1">
          <a:blip r:embed="rId3">
            <a:alphaModFix/>
          </a:blip>
          <a:srcRect b="0" l="0" r="0" t="0"/>
          <a:stretch/>
        </p:blipFill>
        <p:spPr>
          <a:xfrm>
            <a:off x="5448475" y="404075"/>
            <a:ext cx="6580651" cy="61602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7" name="Shape 167"/>
        <p:cNvGrpSpPr/>
        <p:nvPr/>
      </p:nvGrpSpPr>
      <p:grpSpPr>
        <a:xfrm>
          <a:off x="0" y="0"/>
          <a:ext cx="0" cy="0"/>
          <a:chOff x="0" y="0"/>
          <a:chExt cx="0" cy="0"/>
        </a:xfrm>
      </p:grpSpPr>
      <p:sp>
        <p:nvSpPr>
          <p:cNvPr id="168" name="Google Shape;168;g26478edb1bb_2_41"/>
          <p:cNvSpPr txBox="1"/>
          <p:nvPr>
            <p:ph type="title"/>
          </p:nvPr>
        </p:nvSpPr>
        <p:spPr>
          <a:xfrm>
            <a:off x="761840" y="1138265"/>
            <a:ext cx="4544700" cy="14013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sz="3200"/>
              <a:t>LOAD DATA</a:t>
            </a:r>
            <a:endParaRPr/>
          </a:p>
        </p:txBody>
      </p:sp>
      <p:cxnSp>
        <p:nvCxnSpPr>
          <p:cNvPr id="169" name="Google Shape;169;g26478edb1bb_2_41"/>
          <p:cNvCxnSpPr/>
          <p:nvPr/>
        </p:nvCxnSpPr>
        <p:spPr>
          <a:xfrm>
            <a:off x="861462" y="871146"/>
            <a:ext cx="736800" cy="0"/>
          </a:xfrm>
          <a:prstGeom prst="straightConnector1">
            <a:avLst/>
          </a:prstGeom>
          <a:noFill/>
          <a:ln cap="flat" cmpd="sng" w="57150">
            <a:solidFill>
              <a:schemeClr val="accent4"/>
            </a:solidFill>
            <a:prstDash val="solid"/>
            <a:miter lim="800000"/>
            <a:headEnd len="sm" w="sm" type="none"/>
            <a:tailEnd len="sm" w="sm" type="none"/>
          </a:ln>
        </p:spPr>
      </p:cxnSp>
      <p:sp>
        <p:nvSpPr>
          <p:cNvPr id="170" name="Google Shape;170;g26478edb1bb_2_41"/>
          <p:cNvSpPr txBox="1"/>
          <p:nvPr>
            <p:ph idx="1" type="body"/>
          </p:nvPr>
        </p:nvSpPr>
        <p:spPr>
          <a:xfrm>
            <a:off x="761850" y="2141475"/>
            <a:ext cx="4544700" cy="4012800"/>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2000"/>
              <a:buChar char="●"/>
            </a:pPr>
            <a:r>
              <a:rPr lang="en-US" sz="2000"/>
              <a:t>Used Alteryx tool</a:t>
            </a:r>
            <a:endParaRPr/>
          </a:p>
          <a:p>
            <a:pPr indent="-101600" lvl="0" marL="228600" rtl="0" algn="just">
              <a:lnSpc>
                <a:spcPct val="90000"/>
              </a:lnSpc>
              <a:spcBef>
                <a:spcPts val="1000"/>
              </a:spcBef>
              <a:spcAft>
                <a:spcPts val="0"/>
              </a:spcAft>
              <a:buClr>
                <a:schemeClr val="dk1"/>
              </a:buClr>
              <a:buSzPts val="2000"/>
              <a:buNone/>
            </a:pPr>
            <a:r>
              <a:rPr lang="en-US" sz="2000"/>
              <a:t>`</a:t>
            </a:r>
            <a:r>
              <a:rPr lang="en-US" sz="2000" u="sng"/>
              <a:t>1. Data Enrichment</a:t>
            </a:r>
            <a:endParaRPr sz="2000" u="sng"/>
          </a:p>
          <a:p>
            <a:pPr indent="-355600" lvl="0" marL="457200" rtl="0" algn="just">
              <a:lnSpc>
                <a:spcPct val="90000"/>
              </a:lnSpc>
              <a:spcBef>
                <a:spcPts val="1600"/>
              </a:spcBef>
              <a:spcAft>
                <a:spcPts val="0"/>
              </a:spcAft>
              <a:buSzPts val="2000"/>
              <a:buChar char="●"/>
            </a:pPr>
            <a:r>
              <a:rPr lang="en-US" sz="2000"/>
              <a:t>Brought in transformed data from SQL </a:t>
            </a:r>
            <a:endParaRPr sz="2000"/>
          </a:p>
          <a:p>
            <a:pPr indent="0" lvl="0" marL="457200" rtl="0" algn="just">
              <a:lnSpc>
                <a:spcPct val="90000"/>
              </a:lnSpc>
              <a:spcBef>
                <a:spcPts val="1600"/>
              </a:spcBef>
              <a:spcAft>
                <a:spcPts val="0"/>
              </a:spcAft>
              <a:buSzPts val="1800"/>
              <a:buNone/>
            </a:pPr>
            <a:r>
              <a:t/>
            </a:r>
            <a:endParaRPr sz="2000"/>
          </a:p>
          <a:p>
            <a:pPr indent="-355600" lvl="0" marL="457200" rtl="0" algn="just">
              <a:lnSpc>
                <a:spcPct val="90000"/>
              </a:lnSpc>
              <a:spcBef>
                <a:spcPts val="1600"/>
              </a:spcBef>
              <a:spcAft>
                <a:spcPts val="0"/>
              </a:spcAft>
              <a:buSzPts val="2000"/>
              <a:buChar char="●"/>
            </a:pPr>
            <a:r>
              <a:rPr lang="en-US" sz="2000"/>
              <a:t>Created a DATA WAREHOUSE</a:t>
            </a:r>
            <a:endParaRPr sz="2000"/>
          </a:p>
          <a:p>
            <a:pPr indent="0" lvl="0" marL="457200" rtl="0" algn="just">
              <a:lnSpc>
                <a:spcPct val="90000"/>
              </a:lnSpc>
              <a:spcBef>
                <a:spcPts val="1600"/>
              </a:spcBef>
              <a:spcAft>
                <a:spcPts val="0"/>
              </a:spcAft>
              <a:buSzPts val="1800"/>
              <a:buNone/>
            </a:pPr>
            <a:r>
              <a:t/>
            </a:r>
            <a:endParaRPr sz="2000"/>
          </a:p>
          <a:p>
            <a:pPr indent="-355600" lvl="0" marL="457200" rtl="0" algn="just">
              <a:lnSpc>
                <a:spcPct val="90000"/>
              </a:lnSpc>
              <a:spcBef>
                <a:spcPts val="1600"/>
              </a:spcBef>
              <a:spcAft>
                <a:spcPts val="0"/>
              </a:spcAft>
              <a:buSzPts val="2000"/>
              <a:buChar char="●"/>
            </a:pPr>
            <a:r>
              <a:rPr lang="en-US" sz="2000"/>
              <a:t>Imported the Data Warehouse to SQL to prepare for visualization</a:t>
            </a:r>
            <a:endParaRPr sz="2000"/>
          </a:p>
        </p:txBody>
      </p:sp>
      <p:pic>
        <p:nvPicPr>
          <p:cNvPr id="171" name="Google Shape;171;g26478edb1bb_2_41"/>
          <p:cNvPicPr preferRelativeResize="0"/>
          <p:nvPr/>
        </p:nvPicPr>
        <p:blipFill rotWithShape="1">
          <a:blip r:embed="rId3">
            <a:alphaModFix/>
          </a:blip>
          <a:srcRect b="0" l="0" r="0" t="0"/>
          <a:stretch/>
        </p:blipFill>
        <p:spPr>
          <a:xfrm>
            <a:off x="6260365" y="1519275"/>
            <a:ext cx="5314950" cy="4057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26476d22fbe_10_0"/>
          <p:cNvSpPr txBox="1"/>
          <p:nvPr>
            <p:ph idx="1" type="body"/>
          </p:nvPr>
        </p:nvSpPr>
        <p:spPr>
          <a:xfrm>
            <a:off x="478725" y="786475"/>
            <a:ext cx="4544700" cy="5116200"/>
          </a:xfrm>
          <a:prstGeom prst="rect">
            <a:avLst/>
          </a:prstGeom>
          <a:noFill/>
          <a:ln>
            <a:noFill/>
          </a:ln>
        </p:spPr>
        <p:txBody>
          <a:bodyPr anchorCtr="0" anchor="t" bIns="45700" lIns="91425" spcFirstLastPara="1" rIns="91425" wrap="square" tIns="45700">
            <a:normAutofit fontScale="25000" lnSpcReduction="10000"/>
          </a:bodyPr>
          <a:lstStyle/>
          <a:p>
            <a:pPr indent="-335787" lvl="0" marL="457200" rtl="0" algn="just">
              <a:lnSpc>
                <a:spcPct val="90000"/>
              </a:lnSpc>
              <a:spcBef>
                <a:spcPts val="1000"/>
              </a:spcBef>
              <a:spcAft>
                <a:spcPts val="0"/>
              </a:spcAft>
              <a:buSzPct val="100000"/>
              <a:buChar char="●"/>
            </a:pPr>
            <a:r>
              <a:rPr lang="en-US" sz="6750">
                <a:solidFill>
                  <a:srgbClr val="374151"/>
                </a:solidFill>
              </a:rPr>
              <a:t>Ensure that the data processed in Alteryx has undergone comprehensive cleansing, normalization, and validation to meet the project's data quality goals. </a:t>
            </a:r>
            <a:endParaRPr sz="6750"/>
          </a:p>
          <a:p>
            <a:pPr indent="0" lvl="0" marL="457200" rtl="0" algn="just">
              <a:lnSpc>
                <a:spcPct val="90000"/>
              </a:lnSpc>
              <a:spcBef>
                <a:spcPts val="1600"/>
              </a:spcBef>
              <a:spcAft>
                <a:spcPts val="0"/>
              </a:spcAft>
              <a:buSzPct val="106666"/>
              <a:buNone/>
            </a:pPr>
            <a:r>
              <a:t/>
            </a:r>
            <a:endParaRPr sz="6750">
              <a:solidFill>
                <a:srgbClr val="374151"/>
              </a:solidFill>
            </a:endParaRPr>
          </a:p>
          <a:p>
            <a:pPr indent="-335787" lvl="0" marL="457200" rtl="0" algn="just">
              <a:lnSpc>
                <a:spcPct val="90000"/>
              </a:lnSpc>
              <a:spcBef>
                <a:spcPts val="1600"/>
              </a:spcBef>
              <a:spcAft>
                <a:spcPts val="0"/>
              </a:spcAft>
              <a:buSzPct val="100000"/>
              <a:buChar char="●"/>
            </a:pPr>
            <a:r>
              <a:rPr lang="en-US" sz="6750">
                <a:solidFill>
                  <a:srgbClr val="374151"/>
                </a:solidFill>
              </a:rPr>
              <a:t>Alteryx clean data was moved to SQL database. This approach helps maintain data integrity, reliability, and security throughout the transfer process, facilitating the utilization of high-quality data within the SQL environment for analysis, reporting, visualization, or any other project needs.</a:t>
            </a:r>
            <a:endParaRPr sz="6750">
              <a:solidFill>
                <a:srgbClr val="374151"/>
              </a:solidFill>
            </a:endParaRPr>
          </a:p>
          <a:p>
            <a:pPr indent="0" lvl="0" marL="457200" rtl="0" algn="just">
              <a:lnSpc>
                <a:spcPct val="90000"/>
              </a:lnSpc>
              <a:spcBef>
                <a:spcPts val="1600"/>
              </a:spcBef>
              <a:spcAft>
                <a:spcPts val="0"/>
              </a:spcAft>
              <a:buSzPct val="106666"/>
              <a:buNone/>
            </a:pPr>
            <a:r>
              <a:t/>
            </a:r>
            <a:endParaRPr sz="6750"/>
          </a:p>
          <a:p>
            <a:pPr indent="-335787" lvl="0" marL="457200" rtl="0" algn="just">
              <a:lnSpc>
                <a:spcPct val="90000"/>
              </a:lnSpc>
              <a:spcBef>
                <a:spcPts val="1600"/>
              </a:spcBef>
              <a:spcAft>
                <a:spcPts val="0"/>
              </a:spcAft>
              <a:buSzPct val="100000"/>
              <a:buChar char="●"/>
            </a:pPr>
            <a:r>
              <a:rPr lang="en-US" sz="6750"/>
              <a:t>Imported ProjectView_2 data from SQL to  Tableau for visualization.</a:t>
            </a:r>
            <a:endParaRPr sz="6750"/>
          </a:p>
          <a:p>
            <a:pPr indent="0" lvl="0" marL="457200" rtl="0" algn="l">
              <a:lnSpc>
                <a:spcPct val="90000"/>
              </a:lnSpc>
              <a:spcBef>
                <a:spcPts val="1600"/>
              </a:spcBef>
              <a:spcAft>
                <a:spcPts val="0"/>
              </a:spcAft>
              <a:buSzPct val="360000"/>
              <a:buNone/>
            </a:pPr>
            <a:r>
              <a:t/>
            </a:r>
            <a:endParaRPr sz="2000"/>
          </a:p>
          <a:p>
            <a:pPr indent="0" lvl="0" marL="457200" rtl="0" algn="l">
              <a:lnSpc>
                <a:spcPct val="90000"/>
              </a:lnSpc>
              <a:spcBef>
                <a:spcPts val="1600"/>
              </a:spcBef>
              <a:spcAft>
                <a:spcPts val="1600"/>
              </a:spcAft>
              <a:buSzPct val="360000"/>
              <a:buNone/>
            </a:pPr>
            <a:r>
              <a:t/>
            </a:r>
            <a:endParaRPr sz="2000"/>
          </a:p>
        </p:txBody>
      </p:sp>
      <p:pic>
        <p:nvPicPr>
          <p:cNvPr id="177" name="Google Shape;177;g26476d22fbe_10_0"/>
          <p:cNvPicPr preferRelativeResize="0"/>
          <p:nvPr/>
        </p:nvPicPr>
        <p:blipFill rotWithShape="1">
          <a:blip r:embed="rId3">
            <a:alphaModFix/>
          </a:blip>
          <a:srcRect b="0" l="0" r="0" t="0"/>
          <a:stretch/>
        </p:blipFill>
        <p:spPr>
          <a:xfrm>
            <a:off x="5499700" y="555775"/>
            <a:ext cx="6493076" cy="62364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g26476d22fbe_10_15"/>
          <p:cNvSpPr txBox="1"/>
          <p:nvPr>
            <p:ph type="title"/>
          </p:nvPr>
        </p:nvSpPr>
        <p:spPr>
          <a:xfrm>
            <a:off x="156600" y="163325"/>
            <a:ext cx="43944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lang="en-US"/>
              <a:t>TABLEAU</a:t>
            </a:r>
            <a:endParaRPr>
              <a:solidFill>
                <a:srgbClr val="FF0000"/>
              </a:solidFill>
            </a:endParaRPr>
          </a:p>
        </p:txBody>
      </p:sp>
      <p:pic>
        <p:nvPicPr>
          <p:cNvPr id="183" name="Google Shape;183;g26476d22fbe_10_15"/>
          <p:cNvPicPr preferRelativeResize="0"/>
          <p:nvPr/>
        </p:nvPicPr>
        <p:blipFill rotWithShape="1">
          <a:blip r:embed="rId3">
            <a:alphaModFix/>
          </a:blip>
          <a:srcRect b="0" l="0" r="0" t="0"/>
          <a:stretch/>
        </p:blipFill>
        <p:spPr>
          <a:xfrm>
            <a:off x="6679725" y="233825"/>
            <a:ext cx="4856025" cy="1184683"/>
          </a:xfrm>
          <a:prstGeom prst="rect">
            <a:avLst/>
          </a:prstGeom>
          <a:noFill/>
          <a:ln>
            <a:noFill/>
          </a:ln>
        </p:spPr>
      </p:pic>
      <p:pic>
        <p:nvPicPr>
          <p:cNvPr id="184" name="Google Shape;184;g26476d22fbe_10_15"/>
          <p:cNvPicPr preferRelativeResize="0"/>
          <p:nvPr/>
        </p:nvPicPr>
        <p:blipFill rotWithShape="1">
          <a:blip r:embed="rId4">
            <a:alphaModFix/>
          </a:blip>
          <a:srcRect b="0" l="0" r="0" t="0"/>
          <a:stretch/>
        </p:blipFill>
        <p:spPr>
          <a:xfrm>
            <a:off x="5631100" y="1489025"/>
            <a:ext cx="6311875" cy="4980976"/>
          </a:xfrm>
          <a:prstGeom prst="rect">
            <a:avLst/>
          </a:prstGeom>
          <a:noFill/>
          <a:ln>
            <a:noFill/>
          </a:ln>
        </p:spPr>
      </p:pic>
      <p:sp>
        <p:nvSpPr>
          <p:cNvPr id="185" name="Google Shape;185;g26476d22fbe_10_15"/>
          <p:cNvSpPr txBox="1"/>
          <p:nvPr/>
        </p:nvSpPr>
        <p:spPr>
          <a:xfrm>
            <a:off x="853800" y="1344500"/>
            <a:ext cx="3000000" cy="2339700"/>
          </a:xfrm>
          <a:prstGeom prst="rect">
            <a:avLst/>
          </a:prstGeom>
          <a:noFill/>
          <a:ln>
            <a:noFill/>
          </a:ln>
        </p:spPr>
        <p:txBody>
          <a:bodyPr anchorCtr="0" anchor="t" bIns="91425" lIns="91425" spcFirstLastPara="1" rIns="91425" wrap="square" tIns="91425">
            <a:noAutofit/>
          </a:bodyPr>
          <a:lstStyle/>
          <a:p>
            <a:pPr indent="-355600" lvl="0" marL="457200" marR="0" rtl="0" algn="just">
              <a:lnSpc>
                <a:spcPct val="100000"/>
              </a:lnSpc>
              <a:spcBef>
                <a:spcPts val="0"/>
              </a:spcBef>
              <a:spcAft>
                <a:spcPts val="0"/>
              </a:spcAft>
              <a:buClr>
                <a:srgbClr val="000000"/>
              </a:buClr>
              <a:buSzPts val="2000"/>
              <a:buFont typeface="Lato"/>
              <a:buChar char="●"/>
            </a:pPr>
            <a:r>
              <a:rPr b="0" i="0" lang="en-US" sz="2000" u="none" cap="none" strike="noStrike">
                <a:solidFill>
                  <a:srgbClr val="000000"/>
                </a:solidFill>
                <a:latin typeface="Lato"/>
                <a:ea typeface="Lato"/>
                <a:cs typeface="Lato"/>
                <a:sym typeface="Lato"/>
              </a:rPr>
              <a:t>Data Available in CSV format</a:t>
            </a:r>
            <a:endParaRPr b="0" i="0" sz="2000" u="none" cap="none" strike="noStrike">
              <a:solidFill>
                <a:srgbClr val="000000"/>
              </a:solidFill>
              <a:latin typeface="Lato"/>
              <a:ea typeface="Lato"/>
              <a:cs typeface="Lato"/>
              <a:sym typeface="Lato"/>
            </a:endParaRPr>
          </a:p>
          <a:p>
            <a:pPr indent="0" lvl="0" marL="457200" marR="0" rtl="0" algn="just">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Lato"/>
              <a:ea typeface="Lato"/>
              <a:cs typeface="Lato"/>
              <a:sym typeface="Lato"/>
            </a:endParaRPr>
          </a:p>
          <a:p>
            <a:pPr indent="-355600" lvl="0" marL="457200" marR="0" rtl="0" algn="just">
              <a:lnSpc>
                <a:spcPct val="100000"/>
              </a:lnSpc>
              <a:spcBef>
                <a:spcPts val="0"/>
              </a:spcBef>
              <a:spcAft>
                <a:spcPts val="0"/>
              </a:spcAft>
              <a:buClr>
                <a:srgbClr val="000000"/>
              </a:buClr>
              <a:buSzPts val="2000"/>
              <a:buFont typeface="Lato"/>
              <a:buChar char="●"/>
            </a:pPr>
            <a:r>
              <a:rPr b="0" i="0" lang="en-US" sz="2000" u="none" cap="none" strike="noStrike">
                <a:solidFill>
                  <a:srgbClr val="000000"/>
                </a:solidFill>
                <a:latin typeface="Lato"/>
                <a:ea typeface="Lato"/>
                <a:cs typeface="Lato"/>
                <a:sym typeface="Lato"/>
              </a:rPr>
              <a:t>Imported CSV file into Tableau</a:t>
            </a:r>
            <a:endParaRPr b="0" i="0" sz="2000" u="none" cap="none" strike="noStrike">
              <a:solidFill>
                <a:srgbClr val="000000"/>
              </a:solidFill>
              <a:latin typeface="Lato"/>
              <a:ea typeface="Lato"/>
              <a:cs typeface="Lato"/>
              <a:sym typeface="Lato"/>
            </a:endParaRPr>
          </a:p>
          <a:p>
            <a:pPr indent="0" lvl="0" marL="45720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Lato"/>
              <a:ea typeface="Lato"/>
              <a:cs typeface="Lato"/>
              <a:sym typeface="Lato"/>
            </a:endParaRPr>
          </a:p>
        </p:txBody>
      </p:sp>
      <p:pic>
        <p:nvPicPr>
          <p:cNvPr id="186" name="Google Shape;186;g26476d22fbe_10_15"/>
          <p:cNvPicPr preferRelativeResize="0"/>
          <p:nvPr/>
        </p:nvPicPr>
        <p:blipFill rotWithShape="1">
          <a:blip r:embed="rId5">
            <a:alphaModFix/>
          </a:blip>
          <a:srcRect b="0" l="0" r="0" t="0"/>
          <a:stretch/>
        </p:blipFill>
        <p:spPr>
          <a:xfrm>
            <a:off x="1061675" y="3187225"/>
            <a:ext cx="3155600" cy="32827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1ee20875c25_2_0"/>
          <p:cNvSpPr txBox="1"/>
          <p:nvPr>
            <p:ph type="title"/>
          </p:nvPr>
        </p:nvSpPr>
        <p:spPr>
          <a:xfrm>
            <a:off x="772500" y="170800"/>
            <a:ext cx="10515600" cy="6465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54054"/>
              <a:buNone/>
            </a:pPr>
            <a:r>
              <a:rPr lang="en-US"/>
              <a:t>Tableau Analytics</a:t>
            </a:r>
            <a:endParaRPr/>
          </a:p>
          <a:p>
            <a:pPr indent="0" lvl="0" marL="0" rtl="0" algn="ctr">
              <a:lnSpc>
                <a:spcPct val="90000"/>
              </a:lnSpc>
              <a:spcBef>
                <a:spcPts val="0"/>
              </a:spcBef>
              <a:spcAft>
                <a:spcPts val="0"/>
              </a:spcAft>
              <a:buSzPct val="54054"/>
              <a:buNone/>
            </a:pPr>
            <a:r>
              <a:t/>
            </a:r>
            <a:endParaRPr/>
          </a:p>
        </p:txBody>
      </p:sp>
      <p:pic>
        <p:nvPicPr>
          <p:cNvPr id="192" name="Google Shape;192;g1ee20875c25_2_0"/>
          <p:cNvPicPr preferRelativeResize="0"/>
          <p:nvPr/>
        </p:nvPicPr>
        <p:blipFill rotWithShape="1">
          <a:blip r:embed="rId3">
            <a:alphaModFix/>
          </a:blip>
          <a:srcRect b="0" l="0" r="0" t="0"/>
          <a:stretch/>
        </p:blipFill>
        <p:spPr>
          <a:xfrm>
            <a:off x="1353200" y="1418900"/>
            <a:ext cx="9012624" cy="5260425"/>
          </a:xfrm>
          <a:prstGeom prst="rect">
            <a:avLst/>
          </a:prstGeom>
          <a:noFill/>
          <a:ln>
            <a:noFill/>
          </a:ln>
        </p:spPr>
      </p:pic>
      <p:sp>
        <p:nvSpPr>
          <p:cNvPr id="193" name="Google Shape;193;g1ee20875c25_2_0"/>
          <p:cNvSpPr txBox="1"/>
          <p:nvPr/>
        </p:nvSpPr>
        <p:spPr>
          <a:xfrm>
            <a:off x="1589700" y="932800"/>
            <a:ext cx="7567500" cy="446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700"/>
              <a:buFont typeface="Arial"/>
              <a:buNone/>
            </a:pPr>
            <a:r>
              <a:rPr b="0" i="0" lang="en-US" sz="1700" u="none" cap="none" strike="noStrike">
                <a:solidFill>
                  <a:schemeClr val="accent1"/>
                </a:solidFill>
                <a:latin typeface="Lato"/>
                <a:ea typeface="Lato"/>
                <a:cs typeface="Lato"/>
                <a:sym typeface="Lato"/>
              </a:rPr>
              <a:t>Encounters Class Vs Patients: Resource Intensity</a:t>
            </a:r>
            <a:endParaRPr b="0" i="0" sz="1700" u="none" cap="none" strike="noStrike">
              <a:solidFill>
                <a:schemeClr val="accen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1ee20875c25_11_21"/>
          <p:cNvSpPr txBox="1"/>
          <p:nvPr>
            <p:ph type="title"/>
          </p:nvPr>
        </p:nvSpPr>
        <p:spPr>
          <a:xfrm>
            <a:off x="807875" y="144525"/>
            <a:ext cx="10515600" cy="906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lang="en-US"/>
              <a:t>Distribution Statistics</a:t>
            </a:r>
            <a:endParaRPr/>
          </a:p>
        </p:txBody>
      </p:sp>
      <p:sp>
        <p:nvSpPr>
          <p:cNvPr id="199" name="Google Shape;199;g1ee20875c25_11_2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1600"/>
              </a:spcAft>
              <a:buSzPts val="1800"/>
              <a:buNone/>
            </a:pPr>
            <a:r>
              <a:t/>
            </a:r>
            <a:endParaRPr/>
          </a:p>
        </p:txBody>
      </p:sp>
      <p:pic>
        <p:nvPicPr>
          <p:cNvPr id="200" name="Google Shape;200;g1ee20875c25_11_21"/>
          <p:cNvPicPr preferRelativeResize="0"/>
          <p:nvPr/>
        </p:nvPicPr>
        <p:blipFill rotWithShape="1">
          <a:blip r:embed="rId3">
            <a:alphaModFix/>
          </a:blip>
          <a:srcRect b="0" l="0" r="0" t="0"/>
          <a:stretch/>
        </p:blipFill>
        <p:spPr>
          <a:xfrm>
            <a:off x="267800" y="1182425"/>
            <a:ext cx="11595750" cy="2548751"/>
          </a:xfrm>
          <a:prstGeom prst="rect">
            <a:avLst/>
          </a:prstGeom>
          <a:noFill/>
          <a:ln>
            <a:noFill/>
          </a:ln>
        </p:spPr>
      </p:pic>
      <p:pic>
        <p:nvPicPr>
          <p:cNvPr id="201" name="Google Shape;201;g1ee20875c25_11_21"/>
          <p:cNvPicPr preferRelativeResize="0"/>
          <p:nvPr/>
        </p:nvPicPr>
        <p:blipFill rotWithShape="1">
          <a:blip r:embed="rId4">
            <a:alphaModFix/>
          </a:blip>
          <a:srcRect b="0" l="0" r="0" t="0"/>
          <a:stretch/>
        </p:blipFill>
        <p:spPr>
          <a:xfrm>
            <a:off x="267800" y="3862475"/>
            <a:ext cx="11595750" cy="26539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1ee20875c25_11_28"/>
          <p:cNvSpPr txBox="1"/>
          <p:nvPr>
            <p:ph type="title"/>
          </p:nvPr>
        </p:nvSpPr>
        <p:spPr>
          <a:xfrm>
            <a:off x="838200" y="78850"/>
            <a:ext cx="10515600" cy="7620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lang="en-US"/>
              <a:t>Time Trends </a:t>
            </a:r>
            <a:endParaRPr/>
          </a:p>
        </p:txBody>
      </p:sp>
      <p:sp>
        <p:nvSpPr>
          <p:cNvPr id="207" name="Google Shape;207;g1ee20875c25_11_2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1600"/>
              </a:spcAft>
              <a:buSzPts val="1800"/>
              <a:buNone/>
            </a:pPr>
            <a:r>
              <a:t/>
            </a:r>
            <a:endParaRPr/>
          </a:p>
        </p:txBody>
      </p:sp>
      <p:pic>
        <p:nvPicPr>
          <p:cNvPr id="208" name="Google Shape;208;g1ee20875c25_11_28"/>
          <p:cNvPicPr preferRelativeResize="0"/>
          <p:nvPr/>
        </p:nvPicPr>
        <p:blipFill rotWithShape="1">
          <a:blip r:embed="rId3">
            <a:alphaModFix/>
          </a:blip>
          <a:srcRect b="0" l="0" r="0" t="0"/>
          <a:stretch/>
        </p:blipFill>
        <p:spPr>
          <a:xfrm>
            <a:off x="315300" y="1405750"/>
            <a:ext cx="11719050" cy="5203548"/>
          </a:xfrm>
          <a:prstGeom prst="rect">
            <a:avLst/>
          </a:prstGeom>
          <a:noFill/>
          <a:ln>
            <a:noFill/>
          </a:ln>
        </p:spPr>
      </p:pic>
      <p:sp>
        <p:nvSpPr>
          <p:cNvPr id="209" name="Google Shape;209;g1ee20875c25_11_28"/>
          <p:cNvSpPr txBox="1"/>
          <p:nvPr/>
        </p:nvSpPr>
        <p:spPr>
          <a:xfrm>
            <a:off x="977475" y="840838"/>
            <a:ext cx="10394700" cy="762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US" sz="1700" u="none" cap="none" strike="noStrike">
                <a:solidFill>
                  <a:schemeClr val="accent1"/>
                </a:solidFill>
                <a:latin typeface="Lato"/>
                <a:ea typeface="Lato"/>
                <a:cs typeface="Lato"/>
                <a:sym typeface="Lato"/>
              </a:rPr>
              <a:t>Different trends for different seasons</a:t>
            </a:r>
            <a:endParaRPr b="0" i="0" sz="1700" u="none" cap="none" strike="noStrike">
              <a:solidFill>
                <a:schemeClr val="accen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g1ee20875c25_11_8"/>
          <p:cNvSpPr txBox="1"/>
          <p:nvPr>
            <p:ph type="title"/>
          </p:nvPr>
        </p:nvSpPr>
        <p:spPr>
          <a:xfrm>
            <a:off x="838200" y="157650"/>
            <a:ext cx="10515600" cy="8934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lang="en-US"/>
              <a:t>Demographics</a:t>
            </a:r>
            <a:endParaRPr/>
          </a:p>
        </p:txBody>
      </p:sp>
      <p:sp>
        <p:nvSpPr>
          <p:cNvPr id="215" name="Google Shape;215;g1ee20875c25_11_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1600"/>
              </a:spcAft>
              <a:buSzPts val="1800"/>
              <a:buNone/>
            </a:pPr>
            <a:r>
              <a:t/>
            </a:r>
            <a:endParaRPr/>
          </a:p>
        </p:txBody>
      </p:sp>
      <p:pic>
        <p:nvPicPr>
          <p:cNvPr id="216" name="Google Shape;216;g1ee20875c25_11_8"/>
          <p:cNvPicPr preferRelativeResize="0"/>
          <p:nvPr/>
        </p:nvPicPr>
        <p:blipFill rotWithShape="1">
          <a:blip r:embed="rId3">
            <a:alphaModFix/>
          </a:blip>
          <a:srcRect b="0" l="0" r="0" t="0"/>
          <a:stretch/>
        </p:blipFill>
        <p:spPr>
          <a:xfrm>
            <a:off x="262750" y="1276125"/>
            <a:ext cx="11784724" cy="54501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1ee20875c25_11_14"/>
          <p:cNvSpPr txBox="1"/>
          <p:nvPr>
            <p:ph type="title"/>
          </p:nvPr>
        </p:nvSpPr>
        <p:spPr>
          <a:xfrm>
            <a:off x="838200" y="144525"/>
            <a:ext cx="10515600" cy="8934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lang="en-US"/>
              <a:t>Operational Statistics</a:t>
            </a:r>
            <a:endParaRPr/>
          </a:p>
        </p:txBody>
      </p:sp>
      <p:sp>
        <p:nvSpPr>
          <p:cNvPr id="222" name="Google Shape;222;g1ee20875c25_11_1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1600"/>
              </a:spcAft>
              <a:buSzPts val="1800"/>
              <a:buNone/>
            </a:pPr>
            <a:r>
              <a:t/>
            </a:r>
            <a:endParaRPr/>
          </a:p>
        </p:txBody>
      </p:sp>
      <p:pic>
        <p:nvPicPr>
          <p:cNvPr id="223" name="Google Shape;223;g1ee20875c25_11_14"/>
          <p:cNvPicPr preferRelativeResize="0"/>
          <p:nvPr/>
        </p:nvPicPr>
        <p:blipFill rotWithShape="1">
          <a:blip r:embed="rId3">
            <a:alphaModFix/>
          </a:blip>
          <a:srcRect b="0" l="0" r="0" t="0"/>
          <a:stretch/>
        </p:blipFill>
        <p:spPr>
          <a:xfrm>
            <a:off x="262750" y="1825625"/>
            <a:ext cx="11705902" cy="4927251"/>
          </a:xfrm>
          <a:prstGeom prst="rect">
            <a:avLst/>
          </a:prstGeom>
          <a:noFill/>
          <a:ln>
            <a:noFill/>
          </a:ln>
        </p:spPr>
      </p:pic>
      <p:sp>
        <p:nvSpPr>
          <p:cNvPr id="224" name="Google Shape;224;g1ee20875c25_11_14"/>
          <p:cNvSpPr txBox="1"/>
          <p:nvPr/>
        </p:nvSpPr>
        <p:spPr>
          <a:xfrm>
            <a:off x="400700" y="1037925"/>
            <a:ext cx="11430000" cy="578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US" sz="1700" u="none" cap="none" strike="noStrike">
                <a:solidFill>
                  <a:schemeClr val="accent1"/>
                </a:solidFill>
                <a:latin typeface="Lato"/>
                <a:ea typeface="Lato"/>
                <a:cs typeface="Lato"/>
                <a:sym typeface="Lato"/>
              </a:rPr>
              <a:t>Upward Stream of patients and a notable Downward Stream in 2017</a:t>
            </a:r>
            <a:endParaRPr b="0" i="0" sz="1700" u="none" cap="none" strike="noStrike">
              <a:solidFill>
                <a:schemeClr val="accen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g2a999df5c52_0_6"/>
          <p:cNvSpPr txBox="1"/>
          <p:nvPr>
            <p:ph type="ctrTitle"/>
          </p:nvPr>
        </p:nvSpPr>
        <p:spPr>
          <a:xfrm>
            <a:off x="1387675" y="346044"/>
            <a:ext cx="9144000" cy="1203000"/>
          </a:xfrm>
          <a:prstGeom prst="rect">
            <a:avLst/>
          </a:prstGeom>
          <a:noFill/>
          <a:ln>
            <a:noFill/>
          </a:ln>
        </p:spPr>
        <p:txBody>
          <a:bodyPr anchorCtr="0" anchor="t" bIns="121900" lIns="121900" spcFirstLastPara="1" rIns="121900" wrap="square" tIns="121900">
            <a:normAutofit/>
          </a:bodyPr>
          <a:lstStyle/>
          <a:p>
            <a:pPr indent="0" lvl="0" marL="0" rtl="0" algn="ctr">
              <a:lnSpc>
                <a:spcPct val="100000"/>
              </a:lnSpc>
              <a:spcBef>
                <a:spcPts val="0"/>
              </a:spcBef>
              <a:spcAft>
                <a:spcPts val="0"/>
              </a:spcAft>
              <a:buSzPts val="5600"/>
              <a:buNone/>
            </a:pPr>
            <a:r>
              <a:rPr lang="en-US"/>
              <a:t>Background Statement</a:t>
            </a:r>
            <a:endParaRPr/>
          </a:p>
        </p:txBody>
      </p:sp>
      <p:sp>
        <p:nvSpPr>
          <p:cNvPr id="101" name="Google Shape;101;g2a999df5c52_0_6"/>
          <p:cNvSpPr txBox="1"/>
          <p:nvPr>
            <p:ph idx="1" type="subTitle"/>
          </p:nvPr>
        </p:nvSpPr>
        <p:spPr>
          <a:xfrm>
            <a:off x="656900" y="2285150"/>
            <a:ext cx="10759800" cy="3035700"/>
          </a:xfrm>
          <a:prstGeom prst="rect">
            <a:avLst/>
          </a:prstGeom>
          <a:noFill/>
          <a:ln>
            <a:noFill/>
          </a:ln>
        </p:spPr>
        <p:txBody>
          <a:bodyPr anchorCtr="0" anchor="t" bIns="121900" lIns="121900" spcFirstLastPara="1" rIns="121900" wrap="square" tIns="121900">
            <a:noAutofit/>
          </a:bodyPr>
          <a:lstStyle/>
          <a:p>
            <a:pPr indent="0" lvl="0" marL="457200" rtl="0" algn="just">
              <a:lnSpc>
                <a:spcPct val="115000"/>
              </a:lnSpc>
              <a:spcBef>
                <a:spcPts val="1200"/>
              </a:spcBef>
              <a:spcAft>
                <a:spcPts val="0"/>
              </a:spcAft>
              <a:buSzPts val="2100"/>
              <a:buNone/>
            </a:pPr>
            <a:r>
              <a:rPr b="1" lang="en-US" sz="1800">
                <a:latin typeface="Arial"/>
                <a:ea typeface="Arial"/>
                <a:cs typeface="Arial"/>
                <a:sym typeface="Arial"/>
              </a:rPr>
              <a:t>Revolutionizing Healthcare Delivery through Innovative Software Solutions.</a:t>
            </a:r>
            <a:r>
              <a:rPr lang="en-US" sz="1800">
                <a:latin typeface="Arial"/>
                <a:ea typeface="Arial"/>
                <a:cs typeface="Arial"/>
                <a:sym typeface="Arial"/>
              </a:rPr>
              <a:t> </a:t>
            </a:r>
            <a:endParaRPr sz="1800">
              <a:latin typeface="Arial"/>
              <a:ea typeface="Arial"/>
              <a:cs typeface="Arial"/>
              <a:sym typeface="Arial"/>
            </a:endParaRPr>
          </a:p>
          <a:p>
            <a:pPr indent="0" lvl="0" marL="457200" rtl="0" algn="just">
              <a:lnSpc>
                <a:spcPct val="115000"/>
              </a:lnSpc>
              <a:spcBef>
                <a:spcPts val="1200"/>
              </a:spcBef>
              <a:spcAft>
                <a:spcPts val="0"/>
              </a:spcAft>
              <a:buSzPts val="2100"/>
              <a:buNone/>
            </a:pPr>
            <a:r>
              <a:t/>
            </a:r>
            <a:endParaRPr sz="1800">
              <a:latin typeface="Arial"/>
              <a:ea typeface="Arial"/>
              <a:cs typeface="Arial"/>
              <a:sym typeface="Arial"/>
            </a:endParaRPr>
          </a:p>
          <a:p>
            <a:pPr indent="0" lvl="0" marL="457200" rtl="0" algn="just">
              <a:lnSpc>
                <a:spcPct val="115000"/>
              </a:lnSpc>
              <a:spcBef>
                <a:spcPts val="1200"/>
              </a:spcBef>
              <a:spcAft>
                <a:spcPts val="0"/>
              </a:spcAft>
              <a:buClr>
                <a:schemeClr val="dk1"/>
              </a:buClr>
              <a:buSzPts val="1100"/>
              <a:buFont typeface="Arial"/>
              <a:buNone/>
            </a:pPr>
            <a:r>
              <a:rPr lang="en-US" sz="1800">
                <a:latin typeface="Arial"/>
                <a:ea typeface="Arial"/>
                <a:cs typeface="Arial"/>
                <a:sym typeface="Arial"/>
              </a:rPr>
              <a:t>Massachusetts General Hospital Hospital (MHG) stands as a beacon of healthcare excellence, committed to providing top-notch patient care and advancing medical practices. However, in today's dynamic healthcare landscape, the demand for innovative technological solutions to enhance operational efficiency, elevate patient experiences, and streamline healthcare delivery has never been more pronounced.</a:t>
            </a:r>
            <a:endParaRPr sz="1800">
              <a:latin typeface="Arial"/>
              <a:ea typeface="Arial"/>
              <a:cs typeface="Arial"/>
              <a:sym typeface="Arial"/>
            </a:endParaRPr>
          </a:p>
          <a:p>
            <a:pPr indent="0" lvl="0" marL="457200" rtl="0" algn="just">
              <a:lnSpc>
                <a:spcPct val="115000"/>
              </a:lnSpc>
              <a:spcBef>
                <a:spcPts val="1200"/>
              </a:spcBef>
              <a:spcAft>
                <a:spcPts val="0"/>
              </a:spcAft>
              <a:buClr>
                <a:schemeClr val="dk1"/>
              </a:buClr>
              <a:buSzPts val="1100"/>
              <a:buFont typeface="Arial"/>
              <a:buNone/>
            </a:pPr>
            <a:r>
              <a:rPr lang="en-US" sz="1800">
                <a:latin typeface="Arial"/>
                <a:ea typeface="Arial"/>
                <a:cs typeface="Arial"/>
                <a:sym typeface="Arial"/>
              </a:rPr>
              <a:t>Massachusetts General Hospital Hospital (MHG) is ranked as a top hospital in the nation by U.S. News &amp; World Report 2023 - 2024</a:t>
            </a:r>
            <a:endParaRPr sz="1800">
              <a:latin typeface="Arial"/>
              <a:ea typeface="Arial"/>
              <a:cs typeface="Arial"/>
              <a:sym typeface="Arial"/>
            </a:endParaRPr>
          </a:p>
          <a:p>
            <a:pPr indent="0" lvl="0" marL="0" rtl="0" algn="just">
              <a:lnSpc>
                <a:spcPct val="100000"/>
              </a:lnSpc>
              <a:spcBef>
                <a:spcPts val="1200"/>
              </a:spcBef>
              <a:spcAft>
                <a:spcPts val="0"/>
              </a:spcAft>
              <a:buSzPts val="2100"/>
              <a:buNone/>
            </a:pPr>
            <a:r>
              <a:t/>
            </a:r>
            <a:endParaRPr sz="325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g1ee20875c25_11_2"/>
          <p:cNvSpPr txBox="1"/>
          <p:nvPr>
            <p:ph type="title"/>
          </p:nvPr>
        </p:nvSpPr>
        <p:spPr>
          <a:xfrm>
            <a:off x="838200" y="170800"/>
            <a:ext cx="10515600" cy="8670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lang="en-US"/>
              <a:t>Dashboard Overview</a:t>
            </a:r>
            <a:endParaRPr/>
          </a:p>
        </p:txBody>
      </p:sp>
      <p:sp>
        <p:nvSpPr>
          <p:cNvPr id="230" name="Google Shape;230;g1ee20875c25_11_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1600"/>
              </a:spcAft>
              <a:buSzPts val="1800"/>
              <a:buNone/>
            </a:pPr>
            <a:r>
              <a:t/>
            </a:r>
            <a:endParaRPr/>
          </a:p>
        </p:txBody>
      </p:sp>
      <p:pic>
        <p:nvPicPr>
          <p:cNvPr id="231" name="Google Shape;231;g1ee20875c25_11_2"/>
          <p:cNvPicPr preferRelativeResize="0"/>
          <p:nvPr/>
        </p:nvPicPr>
        <p:blipFill rotWithShape="1">
          <a:blip r:embed="rId3">
            <a:alphaModFix/>
          </a:blip>
          <a:srcRect b="0" l="0" r="0" t="0"/>
          <a:stretch/>
        </p:blipFill>
        <p:spPr>
          <a:xfrm>
            <a:off x="118250" y="1037800"/>
            <a:ext cx="11797852" cy="55049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5" name="Shape 235"/>
        <p:cNvGrpSpPr/>
        <p:nvPr/>
      </p:nvGrpSpPr>
      <p:grpSpPr>
        <a:xfrm>
          <a:off x="0" y="0"/>
          <a:ext cx="0" cy="0"/>
          <a:chOff x="0" y="0"/>
          <a:chExt cx="0" cy="0"/>
        </a:xfrm>
      </p:grpSpPr>
      <p:pic>
        <p:nvPicPr>
          <p:cNvPr id="236" name="Google Shape;236;p3"/>
          <p:cNvPicPr preferRelativeResize="0"/>
          <p:nvPr/>
        </p:nvPicPr>
        <p:blipFill rotWithShape="1">
          <a:blip r:embed="rId3">
            <a:alphaModFix/>
          </a:blip>
          <a:srcRect b="0" l="0" r="0" t="25000"/>
          <a:stretch/>
        </p:blipFill>
        <p:spPr>
          <a:xfrm>
            <a:off x="20" y="10"/>
            <a:ext cx="12191980" cy="6857990"/>
          </a:xfrm>
          <a:prstGeom prst="rect">
            <a:avLst/>
          </a:prstGeom>
          <a:noFill/>
          <a:ln>
            <a:noFill/>
          </a:ln>
        </p:spPr>
      </p:pic>
      <p:sp>
        <p:nvSpPr>
          <p:cNvPr id="237" name="Google Shape;237;p3"/>
          <p:cNvSpPr/>
          <p:nvPr/>
        </p:nvSpPr>
        <p:spPr>
          <a:xfrm>
            <a:off x="0" y="0"/>
            <a:ext cx="12192000" cy="6858000"/>
          </a:xfrm>
          <a:prstGeom prst="rect">
            <a:avLst/>
          </a:prstGeom>
          <a:gradFill>
            <a:gsLst>
              <a:gs pos="0">
                <a:srgbClr val="E7E6E6">
                  <a:alpha val="67450"/>
                </a:srgbClr>
              </a:gs>
              <a:gs pos="10000">
                <a:srgbClr val="E7E6E6">
                  <a:alpha val="67450"/>
                </a:srgbClr>
              </a:gs>
              <a:gs pos="85000">
                <a:srgbClr val="E7E6E6">
                  <a:alpha val="96470"/>
                </a:srgbClr>
              </a:gs>
              <a:gs pos="100000">
                <a:srgbClr val="E7E6E6">
                  <a:alpha val="96470"/>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38" name="Google Shape;238;p3"/>
          <p:cNvSpPr txBox="1"/>
          <p:nvPr>
            <p:ph type="title"/>
          </p:nvPr>
        </p:nvSpPr>
        <p:spPr>
          <a:xfrm>
            <a:off x="125850" y="78375"/>
            <a:ext cx="11922900" cy="11904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sz="3500"/>
              <a:t>Python/Machine Learning | Prediction of Heart Disease</a:t>
            </a:r>
            <a:endParaRPr sz="3500"/>
          </a:p>
        </p:txBody>
      </p:sp>
      <p:grpSp>
        <p:nvGrpSpPr>
          <p:cNvPr id="239" name="Google Shape;239;p3"/>
          <p:cNvGrpSpPr/>
          <p:nvPr/>
        </p:nvGrpSpPr>
        <p:grpSpPr>
          <a:xfrm>
            <a:off x="581660" y="1404066"/>
            <a:ext cx="11028693" cy="5314466"/>
            <a:chOff x="111752" y="1299"/>
            <a:chExt cx="11028693" cy="5314466"/>
          </a:xfrm>
        </p:grpSpPr>
        <p:sp>
          <p:nvSpPr>
            <p:cNvPr id="240" name="Google Shape;240;p3"/>
            <p:cNvSpPr/>
            <p:nvPr/>
          </p:nvSpPr>
          <p:spPr>
            <a:xfrm>
              <a:off x="2461486" y="661039"/>
              <a:ext cx="510252" cy="91440"/>
            </a:xfrm>
            <a:custGeom>
              <a:rect b="b" l="l" r="r" t="t"/>
              <a:pathLst>
                <a:path extrusionOk="0" h="120000" w="120000">
                  <a:moveTo>
                    <a:pt x="0" y="60000"/>
                  </a:moveTo>
                  <a:lnTo>
                    <a:pt x="120000" y="60000"/>
                  </a:lnTo>
                </a:path>
              </a:pathLst>
            </a:custGeom>
            <a:noFill/>
            <a:ln cap="flat" cmpd="sng" w="9525">
              <a:solidFill>
                <a:srgbClr val="4372C3"/>
              </a:solidFill>
              <a:prstDash val="solid"/>
              <a:miter lim="800000"/>
              <a:headEnd len="sm" w="sm" type="none"/>
              <a:tailEnd len="med" w="med" type="stealth"/>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3"/>
            <p:cNvSpPr txBox="1"/>
            <p:nvPr/>
          </p:nvSpPr>
          <p:spPr>
            <a:xfrm>
              <a:off x="2703091" y="704055"/>
              <a:ext cx="27042" cy="5408"/>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b="0" i="0" sz="500" u="none" cap="none" strike="noStrike">
                <a:solidFill>
                  <a:schemeClr val="dk1"/>
                </a:solidFill>
                <a:latin typeface="Calibri"/>
                <a:ea typeface="Calibri"/>
                <a:cs typeface="Calibri"/>
                <a:sym typeface="Calibri"/>
              </a:endParaRPr>
            </a:p>
          </p:txBody>
        </p:sp>
        <p:sp>
          <p:nvSpPr>
            <p:cNvPr id="242" name="Google Shape;242;p3"/>
            <p:cNvSpPr/>
            <p:nvPr/>
          </p:nvSpPr>
          <p:spPr>
            <a:xfrm>
              <a:off x="111752" y="1299"/>
              <a:ext cx="2351533" cy="1410920"/>
            </a:xfrm>
            <a:prstGeom prst="rect">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3"/>
            <p:cNvSpPr txBox="1"/>
            <p:nvPr/>
          </p:nvSpPr>
          <p:spPr>
            <a:xfrm>
              <a:off x="111752" y="1299"/>
              <a:ext cx="2351533" cy="1410920"/>
            </a:xfrm>
            <a:prstGeom prst="rect">
              <a:avLst/>
            </a:prstGeom>
            <a:noFill/>
            <a:ln>
              <a:noFill/>
            </a:ln>
          </p:spPr>
          <p:txBody>
            <a:bodyPr anchorCtr="0" anchor="ctr" bIns="120950" lIns="115225" spcFirstLastPara="1" rIns="115225" wrap="square" tIns="120950">
              <a:noAutofit/>
            </a:bodyPr>
            <a:lstStyle/>
            <a:p>
              <a:pPr indent="0" lvl="0" marL="0" marR="0" rtl="0" algn="ctr">
                <a:lnSpc>
                  <a:spcPct val="90000"/>
                </a:lnSpc>
                <a:spcBef>
                  <a:spcPts val="0"/>
                </a:spcBef>
                <a:spcAft>
                  <a:spcPts val="0"/>
                </a:spcAft>
                <a:buClr>
                  <a:schemeClr val="lt1"/>
                </a:buClr>
                <a:buSzPts val="1800"/>
                <a:buFont typeface="Calibri"/>
                <a:buNone/>
              </a:pPr>
              <a:r>
                <a:rPr b="0" i="0" lang="en-US" sz="1800" u="none" cap="none" strike="noStrike">
                  <a:solidFill>
                    <a:schemeClr val="lt1"/>
                  </a:solidFill>
                  <a:latin typeface="Calibri"/>
                  <a:ea typeface="Calibri"/>
                  <a:cs typeface="Calibri"/>
                  <a:sym typeface="Calibri"/>
                </a:rPr>
                <a:t>Import relevant libraries</a:t>
              </a:r>
              <a:endParaRPr b="0" i="0" sz="1400" u="none" cap="none" strike="noStrike">
                <a:solidFill>
                  <a:srgbClr val="000000"/>
                </a:solidFill>
                <a:latin typeface="Arial"/>
                <a:ea typeface="Arial"/>
                <a:cs typeface="Arial"/>
                <a:sym typeface="Arial"/>
              </a:endParaRPr>
            </a:p>
          </p:txBody>
        </p:sp>
        <p:sp>
          <p:nvSpPr>
            <p:cNvPr id="244" name="Google Shape;244;p3"/>
            <p:cNvSpPr/>
            <p:nvPr/>
          </p:nvSpPr>
          <p:spPr>
            <a:xfrm>
              <a:off x="5353873" y="661039"/>
              <a:ext cx="510252" cy="91440"/>
            </a:xfrm>
            <a:custGeom>
              <a:rect b="b" l="l" r="r" t="t"/>
              <a:pathLst>
                <a:path extrusionOk="0" h="120000" w="120000">
                  <a:moveTo>
                    <a:pt x="0" y="60000"/>
                  </a:moveTo>
                  <a:lnTo>
                    <a:pt x="120000" y="60000"/>
                  </a:lnTo>
                </a:path>
              </a:pathLst>
            </a:custGeom>
            <a:noFill/>
            <a:ln cap="flat" cmpd="sng" w="9525">
              <a:solidFill>
                <a:srgbClr val="4372C3"/>
              </a:solidFill>
              <a:prstDash val="solid"/>
              <a:miter lim="800000"/>
              <a:headEnd len="sm" w="sm" type="none"/>
              <a:tailEnd len="med" w="med" type="stealth"/>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3"/>
            <p:cNvSpPr txBox="1"/>
            <p:nvPr/>
          </p:nvSpPr>
          <p:spPr>
            <a:xfrm>
              <a:off x="5595478" y="704055"/>
              <a:ext cx="27042" cy="5408"/>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b="0" i="0" sz="500" u="none" cap="none" strike="noStrike">
                <a:solidFill>
                  <a:schemeClr val="dk1"/>
                </a:solidFill>
                <a:latin typeface="Calibri"/>
                <a:ea typeface="Calibri"/>
                <a:cs typeface="Calibri"/>
                <a:sym typeface="Calibri"/>
              </a:endParaRPr>
            </a:p>
          </p:txBody>
        </p:sp>
        <p:sp>
          <p:nvSpPr>
            <p:cNvPr id="246" name="Google Shape;246;p3"/>
            <p:cNvSpPr/>
            <p:nvPr/>
          </p:nvSpPr>
          <p:spPr>
            <a:xfrm>
              <a:off x="3004139" y="1299"/>
              <a:ext cx="2351533" cy="1410920"/>
            </a:xfrm>
            <a:prstGeom prst="rect">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3"/>
            <p:cNvSpPr txBox="1"/>
            <p:nvPr/>
          </p:nvSpPr>
          <p:spPr>
            <a:xfrm>
              <a:off x="3004139" y="1299"/>
              <a:ext cx="2351533" cy="1410920"/>
            </a:xfrm>
            <a:prstGeom prst="rect">
              <a:avLst/>
            </a:prstGeom>
            <a:noFill/>
            <a:ln>
              <a:noFill/>
            </a:ln>
          </p:spPr>
          <p:txBody>
            <a:bodyPr anchorCtr="0" anchor="ctr" bIns="120950" lIns="115225" spcFirstLastPara="1" rIns="115225" wrap="square" tIns="120950">
              <a:noAutofit/>
            </a:bodyPr>
            <a:lstStyle/>
            <a:p>
              <a:pPr indent="0" lvl="0" marL="0" marR="0" rtl="0" algn="ctr">
                <a:lnSpc>
                  <a:spcPct val="90000"/>
                </a:lnSpc>
                <a:spcBef>
                  <a:spcPts val="0"/>
                </a:spcBef>
                <a:spcAft>
                  <a:spcPts val="0"/>
                </a:spcAft>
                <a:buClr>
                  <a:schemeClr val="lt1"/>
                </a:buClr>
                <a:buSzPts val="1800"/>
                <a:buFont typeface="Calibri"/>
                <a:buNone/>
              </a:pPr>
              <a:r>
                <a:rPr b="0" i="0" lang="en-US" sz="1800" u="none" cap="none" strike="noStrike">
                  <a:solidFill>
                    <a:schemeClr val="lt1"/>
                  </a:solidFill>
                  <a:latin typeface="Calibri"/>
                  <a:ea typeface="Calibri"/>
                  <a:cs typeface="Calibri"/>
                  <a:sym typeface="Calibri"/>
                </a:rPr>
                <a:t>Load the data into Python using read command</a:t>
              </a:r>
              <a:endParaRPr b="0" i="0" sz="1400" u="none" cap="none" strike="noStrike">
                <a:solidFill>
                  <a:srgbClr val="000000"/>
                </a:solidFill>
                <a:latin typeface="Arial"/>
                <a:ea typeface="Arial"/>
                <a:cs typeface="Arial"/>
                <a:sym typeface="Arial"/>
              </a:endParaRPr>
            </a:p>
          </p:txBody>
        </p:sp>
        <p:sp>
          <p:nvSpPr>
            <p:cNvPr id="248" name="Google Shape;248;p3"/>
            <p:cNvSpPr/>
            <p:nvPr/>
          </p:nvSpPr>
          <p:spPr>
            <a:xfrm>
              <a:off x="8246259" y="661039"/>
              <a:ext cx="510252" cy="91440"/>
            </a:xfrm>
            <a:custGeom>
              <a:rect b="b" l="l" r="r" t="t"/>
              <a:pathLst>
                <a:path extrusionOk="0" h="120000" w="120000">
                  <a:moveTo>
                    <a:pt x="0" y="60000"/>
                  </a:moveTo>
                  <a:lnTo>
                    <a:pt x="120000" y="60000"/>
                  </a:lnTo>
                </a:path>
              </a:pathLst>
            </a:custGeom>
            <a:noFill/>
            <a:ln cap="flat" cmpd="sng" w="9525">
              <a:solidFill>
                <a:srgbClr val="4372C3"/>
              </a:solidFill>
              <a:prstDash val="solid"/>
              <a:miter lim="800000"/>
              <a:headEnd len="sm" w="sm" type="none"/>
              <a:tailEnd len="med" w="med" type="stealth"/>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3"/>
            <p:cNvSpPr txBox="1"/>
            <p:nvPr/>
          </p:nvSpPr>
          <p:spPr>
            <a:xfrm>
              <a:off x="8487864" y="704055"/>
              <a:ext cx="27042" cy="5408"/>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b="0" i="0" sz="500" u="none" cap="none" strike="noStrike">
                <a:solidFill>
                  <a:schemeClr val="dk1"/>
                </a:solidFill>
                <a:latin typeface="Calibri"/>
                <a:ea typeface="Calibri"/>
                <a:cs typeface="Calibri"/>
                <a:sym typeface="Calibri"/>
              </a:endParaRPr>
            </a:p>
          </p:txBody>
        </p:sp>
        <p:sp>
          <p:nvSpPr>
            <p:cNvPr id="250" name="Google Shape;250;p3"/>
            <p:cNvSpPr/>
            <p:nvPr/>
          </p:nvSpPr>
          <p:spPr>
            <a:xfrm>
              <a:off x="5896525" y="1299"/>
              <a:ext cx="2351533" cy="1410920"/>
            </a:xfrm>
            <a:prstGeom prst="rect">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3"/>
            <p:cNvSpPr txBox="1"/>
            <p:nvPr/>
          </p:nvSpPr>
          <p:spPr>
            <a:xfrm>
              <a:off x="5896525" y="1299"/>
              <a:ext cx="2351533" cy="1410920"/>
            </a:xfrm>
            <a:prstGeom prst="rect">
              <a:avLst/>
            </a:prstGeom>
            <a:noFill/>
            <a:ln>
              <a:noFill/>
            </a:ln>
          </p:spPr>
          <p:txBody>
            <a:bodyPr anchorCtr="0" anchor="ctr" bIns="120950" lIns="115225" spcFirstLastPara="1" rIns="115225" wrap="square" tIns="120950">
              <a:noAutofit/>
            </a:bodyPr>
            <a:lstStyle/>
            <a:p>
              <a:pPr indent="0" lvl="0" marL="0" marR="0" rtl="0" algn="ctr">
                <a:lnSpc>
                  <a:spcPct val="90000"/>
                </a:lnSpc>
                <a:spcBef>
                  <a:spcPts val="0"/>
                </a:spcBef>
                <a:spcAft>
                  <a:spcPts val="0"/>
                </a:spcAft>
                <a:buClr>
                  <a:schemeClr val="lt1"/>
                </a:buClr>
                <a:buSzPts val="1800"/>
                <a:buFont typeface="Calibri"/>
                <a:buNone/>
              </a:pPr>
              <a:r>
                <a:rPr b="0" i="0" lang="en-US" sz="1800" u="none" cap="none" strike="noStrike">
                  <a:solidFill>
                    <a:schemeClr val="lt1"/>
                  </a:solidFill>
                  <a:latin typeface="Calibri"/>
                  <a:ea typeface="Calibri"/>
                  <a:cs typeface="Calibri"/>
                  <a:sym typeface="Calibri"/>
                </a:rPr>
                <a:t>View all columns, information, descriptions, headers of the data</a:t>
              </a:r>
              <a:endParaRPr b="0" i="0" sz="1400" u="none" cap="none" strike="noStrike">
                <a:solidFill>
                  <a:srgbClr val="000000"/>
                </a:solidFill>
                <a:latin typeface="Arial"/>
                <a:ea typeface="Arial"/>
                <a:cs typeface="Arial"/>
                <a:sym typeface="Arial"/>
              </a:endParaRPr>
            </a:p>
          </p:txBody>
        </p:sp>
        <p:sp>
          <p:nvSpPr>
            <p:cNvPr id="252" name="Google Shape;252;p3"/>
            <p:cNvSpPr/>
            <p:nvPr/>
          </p:nvSpPr>
          <p:spPr>
            <a:xfrm>
              <a:off x="1287519" y="1410420"/>
              <a:ext cx="8677159" cy="510252"/>
            </a:xfrm>
            <a:custGeom>
              <a:rect b="b" l="l" r="r" t="t"/>
              <a:pathLst>
                <a:path extrusionOk="0" h="120000" w="120000">
                  <a:moveTo>
                    <a:pt x="120000" y="0"/>
                  </a:moveTo>
                  <a:lnTo>
                    <a:pt x="120000" y="64022"/>
                  </a:lnTo>
                  <a:lnTo>
                    <a:pt x="0" y="64022"/>
                  </a:lnTo>
                  <a:lnTo>
                    <a:pt x="0" y="120000"/>
                  </a:lnTo>
                </a:path>
              </a:pathLst>
            </a:custGeom>
            <a:noFill/>
            <a:ln cap="flat" cmpd="sng" w="9525">
              <a:solidFill>
                <a:srgbClr val="4372C3"/>
              </a:solidFill>
              <a:prstDash val="solid"/>
              <a:miter lim="800000"/>
              <a:headEnd len="sm" w="sm" type="none"/>
              <a:tailEnd len="med" w="med" type="stealth"/>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3"/>
            <p:cNvSpPr txBox="1"/>
            <p:nvPr/>
          </p:nvSpPr>
          <p:spPr>
            <a:xfrm>
              <a:off x="5408749" y="1662842"/>
              <a:ext cx="434699" cy="5408"/>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b="0" i="0" sz="500" u="none" cap="none" strike="noStrike">
                <a:solidFill>
                  <a:schemeClr val="dk1"/>
                </a:solidFill>
                <a:latin typeface="Calibri"/>
                <a:ea typeface="Calibri"/>
                <a:cs typeface="Calibri"/>
                <a:sym typeface="Calibri"/>
              </a:endParaRPr>
            </a:p>
          </p:txBody>
        </p:sp>
        <p:sp>
          <p:nvSpPr>
            <p:cNvPr id="254" name="Google Shape;254;p3"/>
            <p:cNvSpPr/>
            <p:nvPr/>
          </p:nvSpPr>
          <p:spPr>
            <a:xfrm>
              <a:off x="8788912" y="1299"/>
              <a:ext cx="2351533" cy="1410920"/>
            </a:xfrm>
            <a:prstGeom prst="rect">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3"/>
            <p:cNvSpPr txBox="1"/>
            <p:nvPr/>
          </p:nvSpPr>
          <p:spPr>
            <a:xfrm>
              <a:off x="8788912" y="1299"/>
              <a:ext cx="2351533" cy="1410920"/>
            </a:xfrm>
            <a:prstGeom prst="rect">
              <a:avLst/>
            </a:prstGeom>
            <a:noFill/>
            <a:ln>
              <a:noFill/>
            </a:ln>
          </p:spPr>
          <p:txBody>
            <a:bodyPr anchorCtr="0" anchor="ctr" bIns="120950" lIns="115225" spcFirstLastPara="1" rIns="115225" wrap="square" tIns="120950">
              <a:noAutofit/>
            </a:bodyPr>
            <a:lstStyle/>
            <a:p>
              <a:pPr indent="0" lvl="0" marL="0" marR="0" rtl="0" algn="ctr">
                <a:lnSpc>
                  <a:spcPct val="90000"/>
                </a:lnSpc>
                <a:spcBef>
                  <a:spcPts val="0"/>
                </a:spcBef>
                <a:spcAft>
                  <a:spcPts val="0"/>
                </a:spcAft>
                <a:buClr>
                  <a:schemeClr val="lt1"/>
                </a:buClr>
                <a:buSzPts val="1800"/>
                <a:buFont typeface="Calibri"/>
                <a:buNone/>
              </a:pPr>
              <a:r>
                <a:rPr b="0" i="0" lang="en-US" sz="1800" u="none" cap="none" strike="noStrike">
                  <a:solidFill>
                    <a:schemeClr val="lt1"/>
                  </a:solidFill>
                  <a:latin typeface="Calibri"/>
                  <a:ea typeface="Calibri"/>
                  <a:cs typeface="Calibri"/>
                  <a:sym typeface="Calibri"/>
                </a:rPr>
                <a:t>Drop all columns excluding ‘totoChol’ and ‘diaBP’  to get X-axis</a:t>
              </a:r>
              <a:endParaRPr b="0" i="0" sz="1400" u="none" cap="none" strike="noStrike">
                <a:solidFill>
                  <a:srgbClr val="000000"/>
                </a:solidFill>
                <a:latin typeface="Arial"/>
                <a:ea typeface="Arial"/>
                <a:cs typeface="Arial"/>
                <a:sym typeface="Arial"/>
              </a:endParaRPr>
            </a:p>
          </p:txBody>
        </p:sp>
        <p:sp>
          <p:nvSpPr>
            <p:cNvPr id="256" name="Google Shape;256;p3"/>
            <p:cNvSpPr/>
            <p:nvPr/>
          </p:nvSpPr>
          <p:spPr>
            <a:xfrm>
              <a:off x="2461486" y="2612812"/>
              <a:ext cx="510252" cy="91440"/>
            </a:xfrm>
            <a:custGeom>
              <a:rect b="b" l="l" r="r" t="t"/>
              <a:pathLst>
                <a:path extrusionOk="0" h="120000" w="120000">
                  <a:moveTo>
                    <a:pt x="0" y="60000"/>
                  </a:moveTo>
                  <a:lnTo>
                    <a:pt x="120000" y="60000"/>
                  </a:lnTo>
                </a:path>
              </a:pathLst>
            </a:custGeom>
            <a:noFill/>
            <a:ln cap="flat" cmpd="sng" w="9525">
              <a:solidFill>
                <a:srgbClr val="4372C3"/>
              </a:solidFill>
              <a:prstDash val="solid"/>
              <a:miter lim="800000"/>
              <a:headEnd len="sm" w="sm" type="none"/>
              <a:tailEnd len="med" w="med" type="stealth"/>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3"/>
            <p:cNvSpPr txBox="1"/>
            <p:nvPr/>
          </p:nvSpPr>
          <p:spPr>
            <a:xfrm>
              <a:off x="2703091" y="2655828"/>
              <a:ext cx="27042" cy="5408"/>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b="0" i="0" sz="500" u="none" cap="none" strike="noStrike">
                <a:solidFill>
                  <a:schemeClr val="dk1"/>
                </a:solidFill>
                <a:latin typeface="Calibri"/>
                <a:ea typeface="Calibri"/>
                <a:cs typeface="Calibri"/>
                <a:sym typeface="Calibri"/>
              </a:endParaRPr>
            </a:p>
          </p:txBody>
        </p:sp>
        <p:sp>
          <p:nvSpPr>
            <p:cNvPr id="258" name="Google Shape;258;p3"/>
            <p:cNvSpPr/>
            <p:nvPr/>
          </p:nvSpPr>
          <p:spPr>
            <a:xfrm>
              <a:off x="111752" y="1953072"/>
              <a:ext cx="2351533" cy="1410920"/>
            </a:xfrm>
            <a:prstGeom prst="rect">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3"/>
            <p:cNvSpPr txBox="1"/>
            <p:nvPr/>
          </p:nvSpPr>
          <p:spPr>
            <a:xfrm>
              <a:off x="111752" y="1953072"/>
              <a:ext cx="2351533" cy="1410920"/>
            </a:xfrm>
            <a:prstGeom prst="rect">
              <a:avLst/>
            </a:prstGeom>
            <a:noFill/>
            <a:ln>
              <a:noFill/>
            </a:ln>
          </p:spPr>
          <p:txBody>
            <a:bodyPr anchorCtr="0" anchor="ctr" bIns="120950" lIns="115225" spcFirstLastPara="1" rIns="115225" wrap="square" tIns="120950">
              <a:noAutofit/>
            </a:bodyPr>
            <a:lstStyle/>
            <a:p>
              <a:pPr indent="0" lvl="0" marL="0" marR="0" rtl="0" algn="ctr">
                <a:lnSpc>
                  <a:spcPct val="90000"/>
                </a:lnSpc>
                <a:spcBef>
                  <a:spcPts val="0"/>
                </a:spcBef>
                <a:spcAft>
                  <a:spcPts val="0"/>
                </a:spcAft>
                <a:buClr>
                  <a:schemeClr val="lt1"/>
                </a:buClr>
                <a:buSzPts val="1800"/>
                <a:buFont typeface="Calibri"/>
                <a:buNone/>
              </a:pPr>
              <a:r>
                <a:rPr b="0" i="0" lang="en-US" sz="1800" u="none" cap="none" strike="noStrike">
                  <a:solidFill>
                    <a:schemeClr val="lt1"/>
                  </a:solidFill>
                  <a:latin typeface="Calibri"/>
                  <a:ea typeface="Calibri"/>
                  <a:cs typeface="Calibri"/>
                  <a:sym typeface="Calibri"/>
                </a:rPr>
                <a:t>Use ‘TenYear CHD’ to obtain y-axis, which is our prediction</a:t>
              </a:r>
              <a:endParaRPr b="0" i="0" sz="1400" u="none" cap="none" strike="noStrike">
                <a:solidFill>
                  <a:srgbClr val="000000"/>
                </a:solidFill>
                <a:latin typeface="Arial"/>
                <a:ea typeface="Arial"/>
                <a:cs typeface="Arial"/>
                <a:sym typeface="Arial"/>
              </a:endParaRPr>
            </a:p>
          </p:txBody>
        </p:sp>
        <p:sp>
          <p:nvSpPr>
            <p:cNvPr id="260" name="Google Shape;260;p3"/>
            <p:cNvSpPr/>
            <p:nvPr/>
          </p:nvSpPr>
          <p:spPr>
            <a:xfrm>
              <a:off x="5353873" y="2612812"/>
              <a:ext cx="510252" cy="91440"/>
            </a:xfrm>
            <a:custGeom>
              <a:rect b="b" l="l" r="r" t="t"/>
              <a:pathLst>
                <a:path extrusionOk="0" h="120000" w="120000">
                  <a:moveTo>
                    <a:pt x="0" y="60000"/>
                  </a:moveTo>
                  <a:lnTo>
                    <a:pt x="120000" y="60000"/>
                  </a:lnTo>
                </a:path>
              </a:pathLst>
            </a:custGeom>
            <a:noFill/>
            <a:ln cap="flat" cmpd="sng" w="9525">
              <a:solidFill>
                <a:srgbClr val="4372C3"/>
              </a:solidFill>
              <a:prstDash val="solid"/>
              <a:miter lim="800000"/>
              <a:headEnd len="sm" w="sm" type="none"/>
              <a:tailEnd len="med" w="med" type="stealth"/>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3"/>
            <p:cNvSpPr txBox="1"/>
            <p:nvPr/>
          </p:nvSpPr>
          <p:spPr>
            <a:xfrm>
              <a:off x="5595478" y="2655828"/>
              <a:ext cx="27042" cy="5408"/>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b="0" i="0" sz="500" u="none" cap="none" strike="noStrike">
                <a:solidFill>
                  <a:schemeClr val="dk1"/>
                </a:solidFill>
                <a:latin typeface="Calibri"/>
                <a:ea typeface="Calibri"/>
                <a:cs typeface="Calibri"/>
                <a:sym typeface="Calibri"/>
              </a:endParaRPr>
            </a:p>
          </p:txBody>
        </p:sp>
        <p:sp>
          <p:nvSpPr>
            <p:cNvPr id="262" name="Google Shape;262;p3"/>
            <p:cNvSpPr/>
            <p:nvPr/>
          </p:nvSpPr>
          <p:spPr>
            <a:xfrm>
              <a:off x="3004139" y="1953072"/>
              <a:ext cx="2351533" cy="1410920"/>
            </a:xfrm>
            <a:prstGeom prst="rect">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3"/>
            <p:cNvSpPr txBox="1"/>
            <p:nvPr/>
          </p:nvSpPr>
          <p:spPr>
            <a:xfrm>
              <a:off x="3004139" y="1953072"/>
              <a:ext cx="2351533" cy="1410920"/>
            </a:xfrm>
            <a:prstGeom prst="rect">
              <a:avLst/>
            </a:prstGeom>
            <a:noFill/>
            <a:ln>
              <a:noFill/>
            </a:ln>
          </p:spPr>
          <p:txBody>
            <a:bodyPr anchorCtr="0" anchor="ctr" bIns="120950" lIns="115225" spcFirstLastPara="1" rIns="115225" wrap="square" tIns="120950">
              <a:noAutofit/>
            </a:bodyPr>
            <a:lstStyle/>
            <a:p>
              <a:pPr indent="0" lvl="0" marL="0" marR="0" rtl="0" algn="ctr">
                <a:lnSpc>
                  <a:spcPct val="90000"/>
                </a:lnSpc>
                <a:spcBef>
                  <a:spcPts val="0"/>
                </a:spcBef>
                <a:spcAft>
                  <a:spcPts val="0"/>
                </a:spcAft>
                <a:buClr>
                  <a:schemeClr val="lt1"/>
                </a:buClr>
                <a:buSzPts val="1800"/>
                <a:buFont typeface="Calibri"/>
                <a:buNone/>
              </a:pPr>
              <a:r>
                <a:rPr b="0" i="0" lang="en-US" sz="1800" u="none" cap="none" strike="noStrike">
                  <a:solidFill>
                    <a:schemeClr val="lt1"/>
                  </a:solidFill>
                  <a:latin typeface="Calibri"/>
                  <a:ea typeface="Calibri"/>
                  <a:cs typeface="Calibri"/>
                  <a:sym typeface="Calibri"/>
                </a:rPr>
                <a:t>Split the X-axis and y-axis. Using 20% for training and 80% for testing </a:t>
              </a:r>
              <a:endParaRPr b="0" i="0" sz="1400" u="none" cap="none" strike="noStrike">
                <a:solidFill>
                  <a:srgbClr val="000000"/>
                </a:solidFill>
                <a:latin typeface="Arial"/>
                <a:ea typeface="Arial"/>
                <a:cs typeface="Arial"/>
                <a:sym typeface="Arial"/>
              </a:endParaRPr>
            </a:p>
          </p:txBody>
        </p:sp>
        <p:sp>
          <p:nvSpPr>
            <p:cNvPr id="264" name="Google Shape;264;p3"/>
            <p:cNvSpPr/>
            <p:nvPr/>
          </p:nvSpPr>
          <p:spPr>
            <a:xfrm>
              <a:off x="8246259" y="2612812"/>
              <a:ext cx="510252" cy="91440"/>
            </a:xfrm>
            <a:custGeom>
              <a:rect b="b" l="l" r="r" t="t"/>
              <a:pathLst>
                <a:path extrusionOk="0" h="120000" w="120000">
                  <a:moveTo>
                    <a:pt x="0" y="60000"/>
                  </a:moveTo>
                  <a:lnTo>
                    <a:pt x="120000" y="60000"/>
                  </a:lnTo>
                </a:path>
              </a:pathLst>
            </a:custGeom>
            <a:noFill/>
            <a:ln cap="flat" cmpd="sng" w="9525">
              <a:solidFill>
                <a:srgbClr val="4372C3"/>
              </a:solidFill>
              <a:prstDash val="solid"/>
              <a:miter lim="800000"/>
              <a:headEnd len="sm" w="sm" type="none"/>
              <a:tailEnd len="med" w="med" type="stealth"/>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3"/>
            <p:cNvSpPr txBox="1"/>
            <p:nvPr/>
          </p:nvSpPr>
          <p:spPr>
            <a:xfrm>
              <a:off x="8487864" y="2655828"/>
              <a:ext cx="27042" cy="5408"/>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b="0" i="0" sz="500" u="none" cap="none" strike="noStrike">
                <a:solidFill>
                  <a:schemeClr val="dk1"/>
                </a:solidFill>
                <a:latin typeface="Calibri"/>
                <a:ea typeface="Calibri"/>
                <a:cs typeface="Calibri"/>
                <a:sym typeface="Calibri"/>
              </a:endParaRPr>
            </a:p>
          </p:txBody>
        </p:sp>
        <p:sp>
          <p:nvSpPr>
            <p:cNvPr id="266" name="Google Shape;266;p3"/>
            <p:cNvSpPr/>
            <p:nvPr/>
          </p:nvSpPr>
          <p:spPr>
            <a:xfrm>
              <a:off x="5896525" y="1953072"/>
              <a:ext cx="2351533" cy="1410920"/>
            </a:xfrm>
            <a:prstGeom prst="rect">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3"/>
            <p:cNvSpPr txBox="1"/>
            <p:nvPr/>
          </p:nvSpPr>
          <p:spPr>
            <a:xfrm>
              <a:off x="5896525" y="1953072"/>
              <a:ext cx="2351533" cy="1410920"/>
            </a:xfrm>
            <a:prstGeom prst="rect">
              <a:avLst/>
            </a:prstGeom>
            <a:noFill/>
            <a:ln>
              <a:noFill/>
            </a:ln>
          </p:spPr>
          <p:txBody>
            <a:bodyPr anchorCtr="0" anchor="ctr" bIns="120950" lIns="115225" spcFirstLastPara="1" rIns="115225" wrap="square" tIns="120950">
              <a:noAutofit/>
            </a:bodyPr>
            <a:lstStyle/>
            <a:p>
              <a:pPr indent="0" lvl="0" marL="0" marR="0" rtl="0" algn="ctr">
                <a:lnSpc>
                  <a:spcPct val="90000"/>
                </a:lnSpc>
                <a:spcBef>
                  <a:spcPts val="0"/>
                </a:spcBef>
                <a:spcAft>
                  <a:spcPts val="0"/>
                </a:spcAft>
                <a:buClr>
                  <a:schemeClr val="lt1"/>
                </a:buClr>
                <a:buSzPts val="1800"/>
                <a:buFont typeface="Calibri"/>
                <a:buNone/>
              </a:pPr>
              <a:r>
                <a:rPr b="0" i="0" lang="en-US" sz="1800" u="none" cap="none" strike="noStrike">
                  <a:solidFill>
                    <a:schemeClr val="lt1"/>
                  </a:solidFill>
                  <a:latin typeface="Calibri"/>
                  <a:ea typeface="Calibri"/>
                  <a:cs typeface="Calibri"/>
                  <a:sym typeface="Calibri"/>
                </a:rPr>
                <a:t>Fit model using DecisionTreeClassifier</a:t>
              </a:r>
              <a:endParaRPr b="0" i="0" sz="1400" u="none" cap="none" strike="noStrike">
                <a:solidFill>
                  <a:srgbClr val="000000"/>
                </a:solidFill>
                <a:latin typeface="Arial"/>
                <a:ea typeface="Arial"/>
                <a:cs typeface="Arial"/>
                <a:sym typeface="Arial"/>
              </a:endParaRPr>
            </a:p>
          </p:txBody>
        </p:sp>
        <p:sp>
          <p:nvSpPr>
            <p:cNvPr id="268" name="Google Shape;268;p3"/>
            <p:cNvSpPr/>
            <p:nvPr/>
          </p:nvSpPr>
          <p:spPr>
            <a:xfrm>
              <a:off x="1287519" y="3362193"/>
              <a:ext cx="8677159" cy="510252"/>
            </a:xfrm>
            <a:custGeom>
              <a:rect b="b" l="l" r="r" t="t"/>
              <a:pathLst>
                <a:path extrusionOk="0" h="120000" w="120000">
                  <a:moveTo>
                    <a:pt x="120000" y="0"/>
                  </a:moveTo>
                  <a:lnTo>
                    <a:pt x="120000" y="64022"/>
                  </a:lnTo>
                  <a:lnTo>
                    <a:pt x="0" y="64022"/>
                  </a:lnTo>
                  <a:lnTo>
                    <a:pt x="0" y="120000"/>
                  </a:lnTo>
                </a:path>
              </a:pathLst>
            </a:custGeom>
            <a:noFill/>
            <a:ln cap="flat" cmpd="sng" w="9525">
              <a:solidFill>
                <a:srgbClr val="4372C3"/>
              </a:solidFill>
              <a:prstDash val="solid"/>
              <a:miter lim="800000"/>
              <a:headEnd len="sm" w="sm" type="none"/>
              <a:tailEnd len="med" w="med" type="stealth"/>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3"/>
            <p:cNvSpPr txBox="1"/>
            <p:nvPr/>
          </p:nvSpPr>
          <p:spPr>
            <a:xfrm>
              <a:off x="5408749" y="3614615"/>
              <a:ext cx="434699" cy="5408"/>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b="0" i="0" sz="500" u="none" cap="none" strike="noStrike">
                <a:solidFill>
                  <a:schemeClr val="dk1"/>
                </a:solidFill>
                <a:latin typeface="Calibri"/>
                <a:ea typeface="Calibri"/>
                <a:cs typeface="Calibri"/>
                <a:sym typeface="Calibri"/>
              </a:endParaRPr>
            </a:p>
          </p:txBody>
        </p:sp>
        <p:sp>
          <p:nvSpPr>
            <p:cNvPr id="270" name="Google Shape;270;p3"/>
            <p:cNvSpPr/>
            <p:nvPr/>
          </p:nvSpPr>
          <p:spPr>
            <a:xfrm>
              <a:off x="8788912" y="1953072"/>
              <a:ext cx="2351533" cy="1410920"/>
            </a:xfrm>
            <a:prstGeom prst="rect">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3"/>
            <p:cNvSpPr txBox="1"/>
            <p:nvPr/>
          </p:nvSpPr>
          <p:spPr>
            <a:xfrm>
              <a:off x="8788912" y="1953072"/>
              <a:ext cx="2351533" cy="1410920"/>
            </a:xfrm>
            <a:prstGeom prst="rect">
              <a:avLst/>
            </a:prstGeom>
            <a:noFill/>
            <a:ln>
              <a:noFill/>
            </a:ln>
          </p:spPr>
          <p:txBody>
            <a:bodyPr anchorCtr="0" anchor="ctr" bIns="120950" lIns="115225" spcFirstLastPara="1" rIns="115225" wrap="square" tIns="120950">
              <a:noAutofit/>
            </a:bodyPr>
            <a:lstStyle/>
            <a:p>
              <a:pPr indent="0" lvl="0" marL="0" marR="0" rtl="0" algn="ctr">
                <a:lnSpc>
                  <a:spcPct val="90000"/>
                </a:lnSpc>
                <a:spcBef>
                  <a:spcPts val="0"/>
                </a:spcBef>
                <a:spcAft>
                  <a:spcPts val="0"/>
                </a:spcAft>
                <a:buClr>
                  <a:schemeClr val="lt1"/>
                </a:buClr>
                <a:buSzPts val="1800"/>
                <a:buFont typeface="Calibri"/>
                <a:buNone/>
              </a:pPr>
              <a:r>
                <a:rPr b="0" i="0" lang="en-US" sz="1800" u="none" cap="none" strike="noStrike">
                  <a:solidFill>
                    <a:schemeClr val="lt1"/>
                  </a:solidFill>
                  <a:latin typeface="Calibri"/>
                  <a:ea typeface="Calibri"/>
                  <a:cs typeface="Calibri"/>
                  <a:sym typeface="Calibri"/>
                </a:rPr>
                <a:t>Tested the prediction for accuracy, that gives 85%</a:t>
              </a:r>
              <a:endParaRPr b="0" i="0" sz="1400" u="none" cap="none" strike="noStrike">
                <a:solidFill>
                  <a:srgbClr val="000000"/>
                </a:solidFill>
                <a:latin typeface="Arial"/>
                <a:ea typeface="Arial"/>
                <a:cs typeface="Arial"/>
                <a:sym typeface="Arial"/>
              </a:endParaRPr>
            </a:p>
          </p:txBody>
        </p:sp>
        <p:sp>
          <p:nvSpPr>
            <p:cNvPr id="272" name="Google Shape;272;p3"/>
            <p:cNvSpPr/>
            <p:nvPr/>
          </p:nvSpPr>
          <p:spPr>
            <a:xfrm>
              <a:off x="2461486" y="4564586"/>
              <a:ext cx="510252" cy="91440"/>
            </a:xfrm>
            <a:custGeom>
              <a:rect b="b" l="l" r="r" t="t"/>
              <a:pathLst>
                <a:path extrusionOk="0" h="120000" w="120000">
                  <a:moveTo>
                    <a:pt x="0" y="60000"/>
                  </a:moveTo>
                  <a:lnTo>
                    <a:pt x="120000" y="60000"/>
                  </a:lnTo>
                </a:path>
              </a:pathLst>
            </a:custGeom>
            <a:noFill/>
            <a:ln cap="flat" cmpd="sng" w="9525">
              <a:solidFill>
                <a:srgbClr val="4372C3"/>
              </a:solidFill>
              <a:prstDash val="solid"/>
              <a:miter lim="800000"/>
              <a:headEnd len="sm" w="sm" type="none"/>
              <a:tailEnd len="med" w="med" type="stealth"/>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3"/>
            <p:cNvSpPr txBox="1"/>
            <p:nvPr/>
          </p:nvSpPr>
          <p:spPr>
            <a:xfrm>
              <a:off x="2703091" y="4607601"/>
              <a:ext cx="27042" cy="5408"/>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b="0" i="0" sz="500" u="none" cap="none" strike="noStrike">
                <a:solidFill>
                  <a:schemeClr val="dk1"/>
                </a:solidFill>
                <a:latin typeface="Calibri"/>
                <a:ea typeface="Calibri"/>
                <a:cs typeface="Calibri"/>
                <a:sym typeface="Calibri"/>
              </a:endParaRPr>
            </a:p>
          </p:txBody>
        </p:sp>
        <p:sp>
          <p:nvSpPr>
            <p:cNvPr id="274" name="Google Shape;274;p3"/>
            <p:cNvSpPr/>
            <p:nvPr/>
          </p:nvSpPr>
          <p:spPr>
            <a:xfrm>
              <a:off x="111752" y="3904845"/>
              <a:ext cx="2351533" cy="1410920"/>
            </a:xfrm>
            <a:prstGeom prst="rect">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3"/>
            <p:cNvSpPr txBox="1"/>
            <p:nvPr/>
          </p:nvSpPr>
          <p:spPr>
            <a:xfrm>
              <a:off x="111752" y="3904845"/>
              <a:ext cx="2351533" cy="1410920"/>
            </a:xfrm>
            <a:prstGeom prst="rect">
              <a:avLst/>
            </a:prstGeom>
            <a:noFill/>
            <a:ln>
              <a:noFill/>
            </a:ln>
          </p:spPr>
          <p:txBody>
            <a:bodyPr anchorCtr="0" anchor="ctr" bIns="120950" lIns="115225" spcFirstLastPara="1" rIns="115225" wrap="square" tIns="120950">
              <a:noAutofit/>
            </a:bodyPr>
            <a:lstStyle/>
            <a:p>
              <a:pPr indent="0" lvl="0" marL="0" marR="0" rtl="0" algn="ctr">
                <a:lnSpc>
                  <a:spcPct val="90000"/>
                </a:lnSpc>
                <a:spcBef>
                  <a:spcPts val="0"/>
                </a:spcBef>
                <a:spcAft>
                  <a:spcPts val="0"/>
                </a:spcAft>
                <a:buClr>
                  <a:schemeClr val="lt1"/>
                </a:buClr>
                <a:buSzPts val="1800"/>
                <a:buFont typeface="Calibri"/>
                <a:buNone/>
              </a:pPr>
              <a:r>
                <a:rPr b="0" i="0" lang="en-US" sz="1800" u="none" cap="none" strike="noStrike">
                  <a:solidFill>
                    <a:schemeClr val="lt1"/>
                  </a:solidFill>
                  <a:latin typeface="Calibri"/>
                  <a:ea typeface="Calibri"/>
                  <a:cs typeface="Calibri"/>
                  <a:sym typeface="Calibri"/>
                </a:rPr>
                <a:t>Load the model to make predictions</a:t>
              </a:r>
              <a:endParaRPr b="0" i="0" sz="1400" u="none" cap="none" strike="noStrike">
                <a:solidFill>
                  <a:srgbClr val="000000"/>
                </a:solidFill>
                <a:latin typeface="Arial"/>
                <a:ea typeface="Arial"/>
                <a:cs typeface="Arial"/>
                <a:sym typeface="Arial"/>
              </a:endParaRPr>
            </a:p>
          </p:txBody>
        </p:sp>
        <p:sp>
          <p:nvSpPr>
            <p:cNvPr id="276" name="Google Shape;276;p3"/>
            <p:cNvSpPr/>
            <p:nvPr/>
          </p:nvSpPr>
          <p:spPr>
            <a:xfrm>
              <a:off x="3004139" y="3904845"/>
              <a:ext cx="2351533" cy="1410920"/>
            </a:xfrm>
            <a:prstGeom prst="rect">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3"/>
            <p:cNvSpPr txBox="1"/>
            <p:nvPr/>
          </p:nvSpPr>
          <p:spPr>
            <a:xfrm>
              <a:off x="3004139" y="3904845"/>
              <a:ext cx="2351533" cy="1410920"/>
            </a:xfrm>
            <a:prstGeom prst="rect">
              <a:avLst/>
            </a:prstGeom>
            <a:noFill/>
            <a:ln>
              <a:noFill/>
            </a:ln>
          </p:spPr>
          <p:txBody>
            <a:bodyPr anchorCtr="0" anchor="ctr" bIns="120950" lIns="115225" spcFirstLastPara="1" rIns="115225" wrap="square" tIns="120950">
              <a:noAutofit/>
            </a:bodyPr>
            <a:lstStyle/>
            <a:p>
              <a:pPr indent="0" lvl="0" marL="0" marR="0" rtl="0" algn="ctr">
                <a:lnSpc>
                  <a:spcPct val="90000"/>
                </a:lnSpc>
                <a:spcBef>
                  <a:spcPts val="0"/>
                </a:spcBef>
                <a:spcAft>
                  <a:spcPts val="0"/>
                </a:spcAft>
                <a:buClr>
                  <a:schemeClr val="lt1"/>
                </a:buClr>
                <a:buSzPts val="1800"/>
                <a:buFont typeface="Calibri"/>
                <a:buNone/>
              </a:pPr>
              <a:r>
                <a:rPr b="0" i="0" lang="en-US" sz="1800" u="none" cap="none" strike="noStrike">
                  <a:solidFill>
                    <a:schemeClr val="lt1"/>
                  </a:solidFill>
                  <a:latin typeface="Calibri"/>
                  <a:ea typeface="Calibri"/>
                  <a:cs typeface="Calibri"/>
                  <a:sym typeface="Calibri"/>
                </a:rPr>
                <a:t>Plot the predictions using Histogram and Cmap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1" name="Shape 281"/>
        <p:cNvGrpSpPr/>
        <p:nvPr/>
      </p:nvGrpSpPr>
      <p:grpSpPr>
        <a:xfrm>
          <a:off x="0" y="0"/>
          <a:ext cx="0" cy="0"/>
          <a:chOff x="0" y="0"/>
          <a:chExt cx="0" cy="0"/>
        </a:xfrm>
      </p:grpSpPr>
      <p:sp>
        <p:nvSpPr>
          <p:cNvPr id="282" name="Google Shape;282;p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83" name="Google Shape;283;p4"/>
          <p:cNvSpPr/>
          <p:nvPr/>
        </p:nvSpPr>
        <p:spPr>
          <a:xfrm flipH="1" rot="-5400000">
            <a:off x="2666617" y="-2666188"/>
            <a:ext cx="6858000" cy="12191233"/>
          </a:xfrm>
          <a:prstGeom prst="rect">
            <a:avLst/>
          </a:prstGeom>
          <a:gradFill>
            <a:gsLst>
              <a:gs pos="0">
                <a:schemeClr val="accent1"/>
              </a:gs>
              <a:gs pos="8000">
                <a:schemeClr val="accent1"/>
              </a:gs>
              <a:gs pos="100000">
                <a:srgbClr val="1F3864"/>
              </a:gs>
            </a:gsLst>
            <a:lin ang="120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84" name="Google Shape;284;p4"/>
          <p:cNvSpPr/>
          <p:nvPr/>
        </p:nvSpPr>
        <p:spPr>
          <a:xfrm flipH="1" rot="10800000">
            <a:off x="-2311" y="0"/>
            <a:ext cx="9070846" cy="6857572"/>
          </a:xfrm>
          <a:prstGeom prst="rect">
            <a:avLst/>
          </a:prstGeom>
          <a:gradFill>
            <a:gsLst>
              <a:gs pos="0">
                <a:srgbClr val="000000">
                  <a:alpha val="51372"/>
                </a:srgbClr>
              </a:gs>
              <a:gs pos="8000">
                <a:srgbClr val="000000">
                  <a:alpha val="51372"/>
                </a:srgbClr>
              </a:gs>
              <a:gs pos="100000">
                <a:schemeClr val="accent1"/>
              </a:gs>
            </a:gsLst>
            <a:lin ang="48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85" name="Google Shape;285;p4"/>
          <p:cNvSpPr/>
          <p:nvPr/>
        </p:nvSpPr>
        <p:spPr>
          <a:xfrm flipH="1" rot="-5400000">
            <a:off x="3106300" y="-1768874"/>
            <a:ext cx="4894500" cy="12193500"/>
          </a:xfrm>
          <a:prstGeom prst="rect">
            <a:avLst/>
          </a:prstGeom>
          <a:gradFill>
            <a:gsLst>
              <a:gs pos="0">
                <a:srgbClr val="9CC2E5">
                  <a:alpha val="0"/>
                </a:srgbClr>
              </a:gs>
              <a:gs pos="100000">
                <a:srgbClr val="000000">
                  <a:alpha val="45490"/>
                </a:srgbClr>
              </a:gs>
            </a:gsLst>
            <a:lin ang="1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86" name="Google Shape;286;p4"/>
          <p:cNvPicPr preferRelativeResize="0"/>
          <p:nvPr>
            <p:ph idx="1" type="body"/>
          </p:nvPr>
        </p:nvPicPr>
        <p:blipFill rotWithShape="1">
          <a:blip r:embed="rId3">
            <a:alphaModFix/>
          </a:blip>
          <a:srcRect b="0" l="0" r="0" t="0"/>
          <a:stretch/>
        </p:blipFill>
        <p:spPr>
          <a:xfrm>
            <a:off x="744525" y="457200"/>
            <a:ext cx="10905900" cy="6318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0" name="Shape 290"/>
        <p:cNvGrpSpPr/>
        <p:nvPr/>
      </p:nvGrpSpPr>
      <p:grpSpPr>
        <a:xfrm>
          <a:off x="0" y="0"/>
          <a:ext cx="0" cy="0"/>
          <a:chOff x="0" y="0"/>
          <a:chExt cx="0" cy="0"/>
        </a:xfrm>
      </p:grpSpPr>
      <p:sp>
        <p:nvSpPr>
          <p:cNvPr id="291" name="Google Shape;291;p5"/>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92" name="Google Shape;292;p5"/>
          <p:cNvSpPr/>
          <p:nvPr/>
        </p:nvSpPr>
        <p:spPr>
          <a:xfrm flipH="1" rot="-5400000">
            <a:off x="2666617" y="-2666188"/>
            <a:ext cx="6858000" cy="12191233"/>
          </a:xfrm>
          <a:prstGeom prst="rect">
            <a:avLst/>
          </a:prstGeom>
          <a:gradFill>
            <a:gsLst>
              <a:gs pos="0">
                <a:schemeClr val="accent1"/>
              </a:gs>
              <a:gs pos="8000">
                <a:schemeClr val="accent1"/>
              </a:gs>
              <a:gs pos="100000">
                <a:srgbClr val="1F3864"/>
              </a:gs>
            </a:gsLst>
            <a:lin ang="120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93" name="Google Shape;293;p5"/>
          <p:cNvSpPr/>
          <p:nvPr/>
        </p:nvSpPr>
        <p:spPr>
          <a:xfrm flipH="1" rot="10800000">
            <a:off x="-2311" y="0"/>
            <a:ext cx="9070846" cy="6857572"/>
          </a:xfrm>
          <a:prstGeom prst="rect">
            <a:avLst/>
          </a:prstGeom>
          <a:gradFill>
            <a:gsLst>
              <a:gs pos="0">
                <a:srgbClr val="000000">
                  <a:alpha val="51372"/>
                </a:srgbClr>
              </a:gs>
              <a:gs pos="8000">
                <a:srgbClr val="000000">
                  <a:alpha val="51372"/>
                </a:srgbClr>
              </a:gs>
              <a:gs pos="100000">
                <a:schemeClr val="accent1"/>
              </a:gs>
            </a:gsLst>
            <a:lin ang="48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94" name="Google Shape;294;p5"/>
          <p:cNvSpPr/>
          <p:nvPr/>
        </p:nvSpPr>
        <p:spPr>
          <a:xfrm flipH="1" rot="-5400000">
            <a:off x="3649491" y="-1685840"/>
            <a:ext cx="4894564" cy="12193546"/>
          </a:xfrm>
          <a:prstGeom prst="rect">
            <a:avLst/>
          </a:prstGeom>
          <a:gradFill>
            <a:gsLst>
              <a:gs pos="0">
                <a:srgbClr val="9CC2E5">
                  <a:alpha val="0"/>
                </a:srgbClr>
              </a:gs>
              <a:gs pos="100000">
                <a:srgbClr val="000000">
                  <a:alpha val="45490"/>
                </a:srgbClr>
              </a:gs>
            </a:gsLst>
            <a:lin ang="1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95" name="Google Shape;295;p5"/>
          <p:cNvPicPr preferRelativeResize="0"/>
          <p:nvPr>
            <p:ph idx="1" type="body"/>
          </p:nvPr>
        </p:nvPicPr>
        <p:blipFill rotWithShape="1">
          <a:blip r:embed="rId3">
            <a:alphaModFix/>
          </a:blip>
          <a:srcRect b="0" l="0" r="0" t="0"/>
          <a:stretch/>
        </p:blipFill>
        <p:spPr>
          <a:xfrm>
            <a:off x="461818" y="129309"/>
            <a:ext cx="11406909" cy="665941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g26476d22fbe_1_2"/>
          <p:cNvSpPr txBox="1"/>
          <p:nvPr>
            <p:ph idx="1" type="body"/>
          </p:nvPr>
        </p:nvSpPr>
        <p:spPr>
          <a:xfrm>
            <a:off x="712375" y="220225"/>
            <a:ext cx="10515600" cy="64596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800"/>
              <a:buNone/>
            </a:pPr>
            <a:r>
              <a:t/>
            </a:r>
            <a:endParaRPr sz="2400"/>
          </a:p>
          <a:p>
            <a:pPr indent="0" lvl="0" marL="0" rtl="0" algn="l">
              <a:lnSpc>
                <a:spcPct val="90000"/>
              </a:lnSpc>
              <a:spcBef>
                <a:spcPts val="1000"/>
              </a:spcBef>
              <a:spcAft>
                <a:spcPts val="0"/>
              </a:spcAft>
              <a:buSzPts val="1800"/>
              <a:buNone/>
            </a:pPr>
            <a:r>
              <a:t/>
            </a:r>
            <a:endParaRPr sz="3000"/>
          </a:p>
          <a:p>
            <a:pPr indent="0" lvl="0" marL="0" rtl="0" algn="l">
              <a:lnSpc>
                <a:spcPct val="90000"/>
              </a:lnSpc>
              <a:spcBef>
                <a:spcPts val="1600"/>
              </a:spcBef>
              <a:spcAft>
                <a:spcPts val="0"/>
              </a:spcAft>
              <a:buSzPts val="1800"/>
              <a:buNone/>
            </a:pPr>
            <a:r>
              <a:t/>
            </a:r>
            <a:endParaRPr sz="3000"/>
          </a:p>
          <a:p>
            <a:pPr indent="0" lvl="0" marL="0" rtl="0" algn="l">
              <a:lnSpc>
                <a:spcPct val="90000"/>
              </a:lnSpc>
              <a:spcBef>
                <a:spcPts val="1600"/>
              </a:spcBef>
              <a:spcAft>
                <a:spcPts val="0"/>
              </a:spcAft>
              <a:buSzPts val="1800"/>
              <a:buNone/>
            </a:pPr>
            <a:r>
              <a:rPr lang="en-US" sz="3000"/>
              <a:t>Thank you for listening to this presentation.</a:t>
            </a:r>
            <a:endParaRPr sz="3000"/>
          </a:p>
          <a:p>
            <a:pPr indent="0" lvl="0" marL="0" rtl="0" algn="l">
              <a:lnSpc>
                <a:spcPct val="90000"/>
              </a:lnSpc>
              <a:spcBef>
                <a:spcPts val="1600"/>
              </a:spcBef>
              <a:spcAft>
                <a:spcPts val="0"/>
              </a:spcAft>
              <a:buSzPts val="1800"/>
              <a:buNone/>
            </a:pPr>
            <a:r>
              <a:t/>
            </a:r>
            <a:endParaRPr sz="3000"/>
          </a:p>
          <a:p>
            <a:pPr indent="0" lvl="0" marL="0" rtl="0" algn="l">
              <a:lnSpc>
                <a:spcPct val="90000"/>
              </a:lnSpc>
              <a:spcBef>
                <a:spcPts val="1600"/>
              </a:spcBef>
              <a:spcAft>
                <a:spcPts val="0"/>
              </a:spcAft>
              <a:buSzPts val="1800"/>
              <a:buNone/>
            </a:pPr>
            <a:r>
              <a:t/>
            </a:r>
            <a:endParaRPr sz="3000"/>
          </a:p>
          <a:p>
            <a:pPr indent="0" lvl="0" marL="0" rtl="0" algn="l">
              <a:lnSpc>
                <a:spcPct val="90000"/>
              </a:lnSpc>
              <a:spcBef>
                <a:spcPts val="1600"/>
              </a:spcBef>
              <a:spcAft>
                <a:spcPts val="0"/>
              </a:spcAft>
              <a:buSzPts val="1800"/>
              <a:buNone/>
            </a:pPr>
            <a:r>
              <a:t/>
            </a:r>
            <a:endParaRPr sz="3000"/>
          </a:p>
          <a:p>
            <a:pPr indent="0" lvl="0" marL="0" rtl="0" algn="l">
              <a:lnSpc>
                <a:spcPct val="90000"/>
              </a:lnSpc>
              <a:spcBef>
                <a:spcPts val="1600"/>
              </a:spcBef>
              <a:spcAft>
                <a:spcPts val="1600"/>
              </a:spcAft>
              <a:buSzPts val="1800"/>
              <a:buNone/>
            </a:pPr>
            <a:r>
              <a:t/>
            </a:r>
            <a:endParaRPr sz="3000"/>
          </a:p>
        </p:txBody>
      </p:sp>
      <p:pic>
        <p:nvPicPr>
          <p:cNvPr id="301" name="Google Shape;301;g26476d22fbe_1_2"/>
          <p:cNvPicPr preferRelativeResize="0"/>
          <p:nvPr/>
        </p:nvPicPr>
        <p:blipFill rotWithShape="1">
          <a:blip r:embed="rId3">
            <a:alphaModFix/>
          </a:blip>
          <a:srcRect b="0" l="0" r="0" t="0"/>
          <a:stretch/>
        </p:blipFill>
        <p:spPr>
          <a:xfrm>
            <a:off x="538650" y="220225"/>
            <a:ext cx="10957051" cy="3785525"/>
          </a:xfrm>
          <a:prstGeom prst="rect">
            <a:avLst/>
          </a:prstGeom>
          <a:noFill/>
          <a:ln>
            <a:noFill/>
          </a:ln>
        </p:spPr>
      </p:pic>
      <p:pic>
        <p:nvPicPr>
          <p:cNvPr id="302" name="Google Shape;302;g26476d22fbe_1_2"/>
          <p:cNvPicPr preferRelativeResize="0"/>
          <p:nvPr/>
        </p:nvPicPr>
        <p:blipFill rotWithShape="1">
          <a:blip r:embed="rId4">
            <a:alphaModFix/>
          </a:blip>
          <a:srcRect b="0" l="0" r="0" t="0"/>
          <a:stretch/>
        </p:blipFill>
        <p:spPr>
          <a:xfrm>
            <a:off x="2456800" y="4112200"/>
            <a:ext cx="2846425" cy="2567625"/>
          </a:xfrm>
          <a:prstGeom prst="rect">
            <a:avLst/>
          </a:prstGeom>
          <a:noFill/>
          <a:ln>
            <a:noFill/>
          </a:ln>
        </p:spPr>
      </p:pic>
      <p:pic>
        <p:nvPicPr>
          <p:cNvPr id="303" name="Google Shape;303;g26476d22fbe_1_2"/>
          <p:cNvPicPr preferRelativeResize="0"/>
          <p:nvPr/>
        </p:nvPicPr>
        <p:blipFill rotWithShape="1">
          <a:blip r:embed="rId5">
            <a:alphaModFix/>
          </a:blip>
          <a:srcRect b="0" l="0" r="0" t="0"/>
          <a:stretch/>
        </p:blipFill>
        <p:spPr>
          <a:xfrm>
            <a:off x="7639750" y="4112200"/>
            <a:ext cx="2607825" cy="2567625"/>
          </a:xfrm>
          <a:prstGeom prst="rect">
            <a:avLst/>
          </a:prstGeom>
          <a:noFill/>
          <a:ln>
            <a:noFill/>
          </a:ln>
        </p:spPr>
      </p:pic>
      <p:sp>
        <p:nvSpPr>
          <p:cNvPr id="304" name="Google Shape;304;g26476d22fbe_1_2"/>
          <p:cNvSpPr txBox="1"/>
          <p:nvPr/>
        </p:nvSpPr>
        <p:spPr>
          <a:xfrm>
            <a:off x="5925200" y="5228900"/>
            <a:ext cx="1326900" cy="47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800"/>
              <a:buFont typeface="Arial"/>
              <a:buNone/>
            </a:pPr>
            <a:r>
              <a:rPr b="0" i="0" lang="en-US" sz="3800" u="none" cap="none" strike="noStrike">
                <a:solidFill>
                  <a:schemeClr val="accent1"/>
                </a:solidFill>
                <a:latin typeface="Lato"/>
                <a:ea typeface="Lato"/>
                <a:cs typeface="Lato"/>
                <a:sym typeface="Lato"/>
              </a:rPr>
              <a:t>……</a:t>
            </a:r>
            <a:endParaRPr b="0" i="0" sz="3800" u="none" cap="none" strike="noStrike">
              <a:solidFill>
                <a:schemeClr val="accen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g26478edb1bb_2_3"/>
          <p:cNvSpPr txBox="1"/>
          <p:nvPr>
            <p:ph type="ctrTitle"/>
          </p:nvPr>
        </p:nvSpPr>
        <p:spPr>
          <a:xfrm>
            <a:off x="1524000" y="262208"/>
            <a:ext cx="9144000" cy="1098000"/>
          </a:xfrm>
          <a:prstGeom prst="rect">
            <a:avLst/>
          </a:prstGeom>
          <a:noFill/>
          <a:ln>
            <a:noFill/>
          </a:ln>
        </p:spPr>
        <p:txBody>
          <a:bodyPr anchorCtr="0" anchor="t" bIns="121900" lIns="121900" spcFirstLastPara="1" rIns="121900" wrap="square" tIns="121900">
            <a:normAutofit/>
          </a:bodyPr>
          <a:lstStyle/>
          <a:p>
            <a:pPr indent="0" lvl="0" marL="0" rtl="0" algn="l">
              <a:lnSpc>
                <a:spcPct val="100000"/>
              </a:lnSpc>
              <a:spcBef>
                <a:spcPts val="0"/>
              </a:spcBef>
              <a:spcAft>
                <a:spcPts val="0"/>
              </a:spcAft>
              <a:buSzPts val="5600"/>
              <a:buNone/>
            </a:pPr>
            <a:r>
              <a:rPr lang="en-US"/>
              <a:t>PROBLEM STATEMENT</a:t>
            </a:r>
            <a:endParaRPr/>
          </a:p>
        </p:txBody>
      </p:sp>
      <p:sp>
        <p:nvSpPr>
          <p:cNvPr id="107" name="Google Shape;107;g26478edb1bb_2_3"/>
          <p:cNvSpPr txBox="1"/>
          <p:nvPr>
            <p:ph idx="1" type="subTitle"/>
          </p:nvPr>
        </p:nvSpPr>
        <p:spPr>
          <a:xfrm>
            <a:off x="360525" y="2377975"/>
            <a:ext cx="11503800" cy="3881700"/>
          </a:xfrm>
          <a:prstGeom prst="rect">
            <a:avLst/>
          </a:prstGeom>
          <a:noFill/>
          <a:ln>
            <a:noFill/>
          </a:ln>
        </p:spPr>
        <p:txBody>
          <a:bodyPr anchorCtr="0" anchor="t" bIns="121900" lIns="121900" spcFirstLastPara="1" rIns="121900" wrap="square" tIns="121900">
            <a:normAutofit/>
          </a:bodyPr>
          <a:lstStyle/>
          <a:p>
            <a:pPr indent="0" lvl="0" marL="457200" rtl="0" algn="ctr">
              <a:lnSpc>
                <a:spcPct val="115000"/>
              </a:lnSpc>
              <a:spcBef>
                <a:spcPts val="1200"/>
              </a:spcBef>
              <a:spcAft>
                <a:spcPts val="0"/>
              </a:spcAft>
              <a:buSzPts val="2100"/>
              <a:buNone/>
            </a:pPr>
            <a:r>
              <a:rPr b="1" lang="en-US" sz="1800">
                <a:latin typeface="Arial"/>
                <a:ea typeface="Arial"/>
                <a:cs typeface="Arial"/>
                <a:sym typeface="Arial"/>
              </a:rPr>
              <a:t>Enhancing Hospital Operations through Innovative Software Solutions and Optimized Data Handling</a:t>
            </a:r>
            <a:endParaRPr sz="1800">
              <a:latin typeface="Arial"/>
              <a:ea typeface="Arial"/>
              <a:cs typeface="Arial"/>
              <a:sym typeface="Arial"/>
            </a:endParaRPr>
          </a:p>
          <a:p>
            <a:pPr indent="0" lvl="0" marL="457200" rtl="0" algn="l">
              <a:lnSpc>
                <a:spcPct val="115000"/>
              </a:lnSpc>
              <a:spcBef>
                <a:spcPts val="1200"/>
              </a:spcBef>
              <a:spcAft>
                <a:spcPts val="0"/>
              </a:spcAft>
              <a:buSzPts val="2100"/>
              <a:buNone/>
            </a:pPr>
            <a:r>
              <a:t/>
            </a:r>
            <a:endParaRPr sz="1800">
              <a:latin typeface="Arial"/>
              <a:ea typeface="Arial"/>
              <a:cs typeface="Arial"/>
              <a:sym typeface="Arial"/>
            </a:endParaRPr>
          </a:p>
          <a:p>
            <a:pPr indent="0" lvl="0" marL="457200" rtl="0" algn="just">
              <a:lnSpc>
                <a:spcPct val="115000"/>
              </a:lnSpc>
              <a:spcBef>
                <a:spcPts val="1200"/>
              </a:spcBef>
              <a:spcAft>
                <a:spcPts val="0"/>
              </a:spcAft>
              <a:buSzPts val="2100"/>
              <a:buNone/>
            </a:pPr>
            <a:r>
              <a:rPr lang="en-US" sz="1800">
                <a:latin typeface="Arial"/>
                <a:ea typeface="Arial"/>
                <a:cs typeface="Arial"/>
                <a:sym typeface="Arial"/>
              </a:rPr>
              <a:t>In today's healthcare environment, hospitals face numerous challenges in optimizing patient care, operational efficiency, and data management. Despite technological advancements, there's a pressing need for innovative software solutions tailored to address critical pain points within our hospital ecosystem.</a:t>
            </a:r>
            <a:endParaRPr sz="1800">
              <a:latin typeface="Arial"/>
              <a:ea typeface="Arial"/>
              <a:cs typeface="Arial"/>
              <a:sym typeface="Arial"/>
            </a:endParaRPr>
          </a:p>
          <a:p>
            <a:pPr indent="0" lvl="0" marL="457200" rtl="0" algn="l">
              <a:lnSpc>
                <a:spcPct val="115000"/>
              </a:lnSpc>
              <a:spcBef>
                <a:spcPts val="1200"/>
              </a:spcBef>
              <a:spcAft>
                <a:spcPts val="0"/>
              </a:spcAft>
              <a:buSzPts val="2100"/>
              <a:buNone/>
            </a:pPr>
            <a:r>
              <a:t/>
            </a:r>
            <a:endParaRPr sz="1800">
              <a:latin typeface="Arial"/>
              <a:ea typeface="Arial"/>
              <a:cs typeface="Arial"/>
              <a:sym typeface="Arial"/>
            </a:endParaRPr>
          </a:p>
          <a:p>
            <a:pPr indent="0" lvl="0" marL="0" rtl="0" algn="l">
              <a:lnSpc>
                <a:spcPct val="100000"/>
              </a:lnSpc>
              <a:spcBef>
                <a:spcPts val="1200"/>
              </a:spcBef>
              <a:spcAft>
                <a:spcPts val="0"/>
              </a:spcAft>
              <a:buSzPts val="21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g2a999df5c52_0_0"/>
          <p:cNvSpPr txBox="1"/>
          <p:nvPr>
            <p:ph type="ctrTitle"/>
          </p:nvPr>
        </p:nvSpPr>
        <p:spPr>
          <a:xfrm>
            <a:off x="650150" y="2044800"/>
            <a:ext cx="10772700" cy="2768400"/>
          </a:xfrm>
          <a:prstGeom prst="rect">
            <a:avLst/>
          </a:prstGeom>
          <a:noFill/>
          <a:ln>
            <a:noFill/>
          </a:ln>
        </p:spPr>
        <p:txBody>
          <a:bodyPr anchorCtr="0" anchor="t" bIns="121900" lIns="121900" spcFirstLastPara="1" rIns="121900" wrap="square" tIns="121900">
            <a:noAutofit/>
          </a:bodyPr>
          <a:lstStyle/>
          <a:p>
            <a:pPr indent="0" lvl="0" marL="0" rtl="0" algn="just">
              <a:lnSpc>
                <a:spcPct val="115000"/>
              </a:lnSpc>
              <a:spcBef>
                <a:spcPts val="1200"/>
              </a:spcBef>
              <a:spcAft>
                <a:spcPts val="1200"/>
              </a:spcAft>
              <a:buClr>
                <a:schemeClr val="dk1"/>
              </a:buClr>
              <a:buSzPts val="1100"/>
              <a:buFont typeface="Arial"/>
              <a:buNone/>
            </a:pPr>
            <a:r>
              <a:rPr b="0" lang="en-US" sz="1800">
                <a:latin typeface="Arial"/>
                <a:ea typeface="Arial"/>
                <a:cs typeface="Arial"/>
                <a:sym typeface="Arial"/>
              </a:rPr>
              <a:t>To establish a Clinical Data Warehouse for Massachusetts General Hospital (MGH), integrating electronic health records (EHR) data to enhance performance measurement and healthcare quality. The goal is to develop an ETL (Extract, Transform, Load) solution for seamless data extraction, validation, and storage, providing accessible corporate information and hospital statistics. This initiative aims to empower directors, management, and authorized personnel with comprehensive insights into various aspects of patient care, administration, and research, ultimately fostering improved healthcare outcomes and quality.</a:t>
            </a:r>
            <a:endParaRPr b="0" sz="1800"/>
          </a:p>
        </p:txBody>
      </p:sp>
      <p:sp>
        <p:nvSpPr>
          <p:cNvPr id="113" name="Google Shape;113;g2a999df5c52_0_0"/>
          <p:cNvSpPr txBox="1"/>
          <p:nvPr>
            <p:ph idx="1" type="subTitle"/>
          </p:nvPr>
        </p:nvSpPr>
        <p:spPr>
          <a:xfrm>
            <a:off x="1524000" y="267413"/>
            <a:ext cx="9144000" cy="1655700"/>
          </a:xfrm>
          <a:prstGeom prst="rect">
            <a:avLst/>
          </a:prstGeom>
          <a:noFill/>
          <a:ln>
            <a:noFill/>
          </a:ln>
        </p:spPr>
        <p:txBody>
          <a:bodyPr anchorCtr="0" anchor="t" bIns="121900" lIns="121900" spcFirstLastPara="1" rIns="121900" wrap="square" tIns="121900">
            <a:normAutofit/>
          </a:bodyPr>
          <a:lstStyle/>
          <a:p>
            <a:pPr indent="0" lvl="0" marL="0" rtl="0" algn="ctr">
              <a:lnSpc>
                <a:spcPct val="115000"/>
              </a:lnSpc>
              <a:spcBef>
                <a:spcPts val="1200"/>
              </a:spcBef>
              <a:spcAft>
                <a:spcPts val="1200"/>
              </a:spcAft>
              <a:buClr>
                <a:schemeClr val="dk1"/>
              </a:buClr>
              <a:buSzPts val="1100"/>
              <a:buFont typeface="Arial"/>
              <a:buNone/>
            </a:pPr>
            <a:r>
              <a:rPr b="1" lang="en-US" sz="6000">
                <a:solidFill>
                  <a:schemeClr val="dk2"/>
                </a:solidFill>
              </a:rPr>
              <a:t>Mission Statement</a:t>
            </a:r>
            <a:endParaRPr sz="60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26478edb1bb_1_0"/>
          <p:cNvSpPr txBox="1"/>
          <p:nvPr>
            <p:ph type="ctrTitle"/>
          </p:nvPr>
        </p:nvSpPr>
        <p:spPr>
          <a:xfrm>
            <a:off x="972600" y="1763267"/>
            <a:ext cx="10250700" cy="2219700"/>
          </a:xfrm>
          <a:prstGeom prst="rect">
            <a:avLst/>
          </a:prstGeom>
          <a:noFill/>
          <a:ln>
            <a:noFill/>
          </a:ln>
        </p:spPr>
        <p:txBody>
          <a:bodyPr anchorCtr="0" anchor="t" bIns="121900" lIns="121900" spcFirstLastPara="1" rIns="121900" wrap="square" tIns="121900">
            <a:normAutofit/>
          </a:bodyPr>
          <a:lstStyle/>
          <a:p>
            <a:pPr indent="0" lvl="0" marL="0" rtl="0" algn="ctr">
              <a:lnSpc>
                <a:spcPct val="100000"/>
              </a:lnSpc>
              <a:spcBef>
                <a:spcPts val="0"/>
              </a:spcBef>
              <a:spcAft>
                <a:spcPts val="0"/>
              </a:spcAft>
              <a:buSzPts val="5600"/>
              <a:buNone/>
            </a:pPr>
            <a:r>
              <a:rPr lang="en-US"/>
              <a:t>PROPOSED SOLUTION MODEL</a:t>
            </a:r>
            <a:endParaRPr/>
          </a:p>
        </p:txBody>
      </p:sp>
      <p:sp>
        <p:nvSpPr>
          <p:cNvPr id="119" name="Google Shape;119;g26478edb1bb_1_0"/>
          <p:cNvSpPr txBox="1"/>
          <p:nvPr>
            <p:ph idx="1" type="subTitle"/>
          </p:nvPr>
        </p:nvSpPr>
        <p:spPr>
          <a:xfrm>
            <a:off x="907137" y="4230533"/>
            <a:ext cx="10250700" cy="721500"/>
          </a:xfrm>
          <a:prstGeom prst="rect">
            <a:avLst/>
          </a:prstGeom>
          <a:noFill/>
          <a:ln>
            <a:noFill/>
          </a:ln>
        </p:spPr>
        <p:txBody>
          <a:bodyPr anchorCtr="0" anchor="t" bIns="121900" lIns="121900" spcFirstLastPara="1" rIns="121900" wrap="square" tIns="121900">
            <a:normAutofit/>
          </a:bodyPr>
          <a:lstStyle/>
          <a:p>
            <a:pPr indent="0" lvl="0" marL="0" rtl="0" algn="ctr">
              <a:lnSpc>
                <a:spcPct val="100000"/>
              </a:lnSpc>
              <a:spcBef>
                <a:spcPts val="0"/>
              </a:spcBef>
              <a:spcAft>
                <a:spcPts val="0"/>
              </a:spcAft>
              <a:buSzPts val="2100"/>
              <a:buNone/>
            </a:pPr>
            <a:r>
              <a:rPr lang="en-US"/>
              <a:t>MGH MOBILE APPLICATION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g26478edb1bb_1_5"/>
          <p:cNvPicPr preferRelativeResize="0"/>
          <p:nvPr/>
        </p:nvPicPr>
        <p:blipFill rotWithShape="1">
          <a:blip r:embed="rId3">
            <a:alphaModFix/>
          </a:blip>
          <a:srcRect b="0" l="0" r="0" t="0"/>
          <a:stretch/>
        </p:blipFill>
        <p:spPr>
          <a:xfrm>
            <a:off x="1257300" y="858075"/>
            <a:ext cx="11924900" cy="6476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26478edb1bb_2_13"/>
          <p:cNvSpPr txBox="1"/>
          <p:nvPr>
            <p:ph type="ctrTitle"/>
          </p:nvPr>
        </p:nvSpPr>
        <p:spPr>
          <a:xfrm>
            <a:off x="1524000" y="255275"/>
            <a:ext cx="9144000" cy="953400"/>
          </a:xfrm>
          <a:prstGeom prst="rect">
            <a:avLst/>
          </a:prstGeom>
          <a:noFill/>
          <a:ln>
            <a:noFill/>
          </a:ln>
        </p:spPr>
        <p:txBody>
          <a:bodyPr anchorCtr="0" anchor="t" bIns="121900" lIns="121900" spcFirstLastPara="1" rIns="121900" wrap="square" tIns="121900">
            <a:normAutofit fontScale="90000"/>
          </a:bodyPr>
          <a:lstStyle/>
          <a:p>
            <a:pPr indent="0" lvl="0" marL="0" rtl="0" algn="ctr">
              <a:lnSpc>
                <a:spcPct val="100000"/>
              </a:lnSpc>
              <a:spcBef>
                <a:spcPts val="0"/>
              </a:spcBef>
              <a:spcAft>
                <a:spcPts val="0"/>
              </a:spcAft>
              <a:buSzPct val="111111"/>
              <a:buNone/>
            </a:pPr>
            <a:r>
              <a:rPr lang="en-US"/>
              <a:t>Functionality Flow</a:t>
            </a:r>
            <a:endParaRPr/>
          </a:p>
        </p:txBody>
      </p:sp>
      <p:pic>
        <p:nvPicPr>
          <p:cNvPr id="130" name="Google Shape;130;g26478edb1bb_2_13"/>
          <p:cNvPicPr preferRelativeResize="0"/>
          <p:nvPr/>
        </p:nvPicPr>
        <p:blipFill rotWithShape="1">
          <a:blip r:embed="rId3">
            <a:alphaModFix/>
          </a:blip>
          <a:srcRect b="0" l="0" r="0" t="0"/>
          <a:stretch/>
        </p:blipFill>
        <p:spPr>
          <a:xfrm>
            <a:off x="696300" y="1361075"/>
            <a:ext cx="10930775" cy="53445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26478edb1bb_2_8"/>
          <p:cNvSpPr txBox="1"/>
          <p:nvPr>
            <p:ph type="ctrTitle"/>
          </p:nvPr>
        </p:nvSpPr>
        <p:spPr>
          <a:xfrm>
            <a:off x="1524000" y="255500"/>
            <a:ext cx="9144000" cy="954300"/>
          </a:xfrm>
          <a:prstGeom prst="rect">
            <a:avLst/>
          </a:prstGeom>
          <a:noFill/>
          <a:ln>
            <a:noFill/>
          </a:ln>
        </p:spPr>
        <p:txBody>
          <a:bodyPr anchorCtr="0" anchor="t" bIns="121900" lIns="121900" spcFirstLastPara="1" rIns="121900" wrap="square" tIns="121900">
            <a:spAutoFit/>
          </a:bodyPr>
          <a:lstStyle/>
          <a:p>
            <a:pPr indent="0" lvl="0" marL="0" rtl="0" algn="ctr">
              <a:lnSpc>
                <a:spcPct val="100000"/>
              </a:lnSpc>
              <a:spcBef>
                <a:spcPts val="0"/>
              </a:spcBef>
              <a:spcAft>
                <a:spcPts val="0"/>
              </a:spcAft>
              <a:buSzPts val="5600"/>
              <a:buNone/>
            </a:pPr>
            <a:r>
              <a:rPr lang="en-US" sz="4600"/>
              <a:t>BENEFITS</a:t>
            </a:r>
            <a:endParaRPr sz="4600"/>
          </a:p>
        </p:txBody>
      </p:sp>
      <p:sp>
        <p:nvSpPr>
          <p:cNvPr id="136" name="Google Shape;136;g26478edb1bb_2_8"/>
          <p:cNvSpPr txBox="1"/>
          <p:nvPr>
            <p:ph idx="1" type="subTitle"/>
          </p:nvPr>
        </p:nvSpPr>
        <p:spPr>
          <a:xfrm>
            <a:off x="0" y="791475"/>
            <a:ext cx="6121800" cy="6341700"/>
          </a:xfrm>
          <a:prstGeom prst="rect">
            <a:avLst/>
          </a:prstGeom>
          <a:noFill/>
          <a:ln>
            <a:noFill/>
          </a:ln>
        </p:spPr>
        <p:txBody>
          <a:bodyPr anchorCtr="0" anchor="t" bIns="121900" lIns="121900" spcFirstLastPara="1" rIns="121900" wrap="square" tIns="121900">
            <a:spAutoFit/>
          </a:bodyPr>
          <a:lstStyle/>
          <a:p>
            <a:pPr indent="0" lvl="0" marL="0" rtl="0" algn="l">
              <a:lnSpc>
                <a:spcPct val="100000"/>
              </a:lnSpc>
              <a:spcBef>
                <a:spcPts val="0"/>
              </a:spcBef>
              <a:spcAft>
                <a:spcPts val="0"/>
              </a:spcAft>
              <a:buSzPts val="2100"/>
              <a:buNone/>
            </a:pPr>
            <a:r>
              <a:t/>
            </a:r>
            <a:endParaRPr sz="1800">
              <a:solidFill>
                <a:schemeClr val="dk2"/>
              </a:solidFill>
            </a:endParaRPr>
          </a:p>
          <a:p>
            <a:pPr indent="0" lvl="0" marL="0" rtl="0" algn="l">
              <a:lnSpc>
                <a:spcPct val="100000"/>
              </a:lnSpc>
              <a:spcBef>
                <a:spcPts val="0"/>
              </a:spcBef>
              <a:spcAft>
                <a:spcPts val="0"/>
              </a:spcAft>
              <a:buSzPts val="2100"/>
              <a:buNone/>
            </a:pPr>
            <a:r>
              <a:t/>
            </a:r>
            <a:endParaRPr sz="1800">
              <a:solidFill>
                <a:schemeClr val="dk2"/>
              </a:solidFill>
            </a:endParaRPr>
          </a:p>
          <a:p>
            <a:pPr indent="0" lvl="0" marL="0" rtl="0" algn="l">
              <a:lnSpc>
                <a:spcPct val="100000"/>
              </a:lnSpc>
              <a:spcBef>
                <a:spcPts val="0"/>
              </a:spcBef>
              <a:spcAft>
                <a:spcPts val="0"/>
              </a:spcAft>
              <a:buSzPts val="2100"/>
              <a:buNone/>
            </a:pPr>
            <a:r>
              <a:t/>
            </a:r>
            <a:endParaRPr sz="1800">
              <a:solidFill>
                <a:schemeClr val="dk2"/>
              </a:solidFill>
            </a:endParaRPr>
          </a:p>
          <a:p>
            <a:pPr indent="0" lvl="0" marL="0" rtl="0" algn="l">
              <a:lnSpc>
                <a:spcPct val="100000"/>
              </a:lnSpc>
              <a:spcBef>
                <a:spcPts val="0"/>
              </a:spcBef>
              <a:spcAft>
                <a:spcPts val="0"/>
              </a:spcAft>
              <a:buSzPts val="2100"/>
              <a:buNone/>
            </a:pPr>
            <a:r>
              <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1. Improved Patient Experience:</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	Convenient access to MGH services via mobile.</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	Remote care capabilities reduce physical visits.</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________________________________________</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2. Streamlined Hospital Operations:</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	Efficient patient management (registration, admission, discharge).</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	Enhanced staff communication and collaboration.</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________________________________________</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3. Data-Driven Decision Making:</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	Integration of EHR for informed clinical decisions.</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	Real-time data analytics for senior management.</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________________________________________</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4. Accessibility &amp; Convenience:</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	Anytime, anywhere access for stakeholders.</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	Automated reminders boost appointment adherence.</a:t>
            </a:r>
            <a:endParaRPr sz="1800">
              <a:solidFill>
                <a:schemeClr val="dk2"/>
              </a:solidFill>
            </a:endParaRPr>
          </a:p>
          <a:p>
            <a:pPr indent="0" lvl="0" marL="0" rtl="0" algn="l">
              <a:lnSpc>
                <a:spcPct val="100000"/>
              </a:lnSpc>
              <a:spcBef>
                <a:spcPts val="0"/>
              </a:spcBef>
              <a:spcAft>
                <a:spcPts val="0"/>
              </a:spcAft>
              <a:buSzPts val="2100"/>
              <a:buNone/>
            </a:pPr>
            <a:r>
              <a:rPr lang="en-US" sz="1800">
                <a:solidFill>
                  <a:schemeClr val="dk2"/>
                </a:solidFill>
              </a:rPr>
              <a:t>________________________________________</a:t>
            </a:r>
            <a:endParaRPr sz="1800">
              <a:solidFill>
                <a:schemeClr val="dk2"/>
              </a:solidFill>
            </a:endParaRPr>
          </a:p>
          <a:p>
            <a:pPr indent="0" lvl="0" marL="0" rtl="0" algn="l">
              <a:lnSpc>
                <a:spcPct val="100000"/>
              </a:lnSpc>
              <a:spcBef>
                <a:spcPts val="0"/>
              </a:spcBef>
              <a:spcAft>
                <a:spcPts val="0"/>
              </a:spcAft>
              <a:buSzPts val="2100"/>
              <a:buNone/>
            </a:pPr>
            <a:r>
              <a:t/>
            </a:r>
            <a:endParaRPr sz="1800"/>
          </a:p>
        </p:txBody>
      </p:sp>
      <p:sp>
        <p:nvSpPr>
          <p:cNvPr id="137" name="Google Shape;137;g26478edb1bb_2_8"/>
          <p:cNvSpPr txBox="1"/>
          <p:nvPr/>
        </p:nvSpPr>
        <p:spPr>
          <a:xfrm>
            <a:off x="6205450" y="1156150"/>
            <a:ext cx="5544600" cy="545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chemeClr val="accent1"/>
              </a:solidFill>
              <a:latin typeface="Lato"/>
              <a:ea typeface="Lato"/>
              <a:cs typeface="Lato"/>
              <a:sym typeface="Lato"/>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2"/>
                </a:solidFill>
                <a:latin typeface="Lato"/>
                <a:ea typeface="Lato"/>
                <a:cs typeface="Lato"/>
                <a:sym typeface="Lato"/>
              </a:rPr>
              <a:t>5. Cost Savings:</a:t>
            </a:r>
            <a:endParaRPr b="0" i="0" sz="18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2"/>
                </a:solidFill>
                <a:latin typeface="Lato"/>
                <a:ea typeface="Lato"/>
                <a:cs typeface="Lato"/>
                <a:sym typeface="Lato"/>
              </a:rPr>
              <a:t>•	Process streamlining reduces administrative costs.</a:t>
            </a:r>
            <a:endParaRPr b="0" i="0" sz="18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2"/>
                </a:solidFill>
                <a:latin typeface="Lato"/>
                <a:ea typeface="Lato"/>
                <a:cs typeface="Lato"/>
                <a:sym typeface="Lato"/>
              </a:rPr>
              <a:t>•	Telemedicine cuts patient travel expenses.</a:t>
            </a:r>
            <a:endParaRPr b="0" i="0" sz="18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accent1"/>
                </a:solidFill>
                <a:latin typeface="Lato"/>
                <a:ea typeface="Lato"/>
                <a:cs typeface="Lato"/>
                <a:sym typeface="Lato"/>
              </a:rPr>
              <a:t>________________________________________</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dk2"/>
                </a:solidFill>
                <a:latin typeface="Lato"/>
                <a:ea typeface="Lato"/>
                <a:cs typeface="Lato"/>
                <a:sym typeface="Lato"/>
              </a:rPr>
              <a:t>6. Scalability &amp; Growth:</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dk2"/>
                </a:solidFill>
                <a:latin typeface="Lato"/>
                <a:ea typeface="Lato"/>
                <a:cs typeface="Lato"/>
                <a:sym typeface="Lato"/>
              </a:rPr>
              <a:t>•	Modular design adapts to evolving needs.</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dk2"/>
                </a:solidFill>
                <a:latin typeface="Lato"/>
                <a:ea typeface="Lato"/>
                <a:cs typeface="Lato"/>
                <a:sym typeface="Lato"/>
              </a:rPr>
              <a:t>•	Regular updates support future innovations.</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dk2"/>
                </a:solidFill>
                <a:latin typeface="Lato"/>
                <a:ea typeface="Lato"/>
                <a:cs typeface="Lato"/>
                <a:sym typeface="Lato"/>
              </a:rPr>
              <a:t>________________________________________</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dk2"/>
                </a:solidFill>
                <a:latin typeface="Lato"/>
                <a:ea typeface="Lato"/>
                <a:cs typeface="Lato"/>
                <a:sym typeface="Lato"/>
              </a:rPr>
              <a:t>7. Patient-Centric Care:</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dk2"/>
                </a:solidFill>
                <a:latin typeface="Lato"/>
                <a:ea typeface="Lato"/>
                <a:cs typeface="Lato"/>
                <a:sym typeface="Lato"/>
              </a:rPr>
              <a:t>•	Personalized experiences &amp; tailored communication.</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dk2"/>
                </a:solidFill>
                <a:latin typeface="Lato"/>
                <a:ea typeface="Lato"/>
                <a:cs typeface="Lato"/>
                <a:sym typeface="Lato"/>
              </a:rPr>
              <a:t>•	Empowering patients for proactive health management.</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dk2"/>
                </a:solidFill>
                <a:latin typeface="Lato"/>
                <a:ea typeface="Lato"/>
                <a:cs typeface="Lato"/>
                <a:sym typeface="Lato"/>
              </a:rPr>
              <a:t>________________________________________</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dk2"/>
                </a:solidFill>
                <a:latin typeface="Lato"/>
                <a:ea typeface="Lato"/>
                <a:cs typeface="Lato"/>
                <a:sym typeface="Lato"/>
              </a:rPr>
              <a:t>8. Operational Efficiency:</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dk2"/>
                </a:solidFill>
                <a:latin typeface="Lato"/>
                <a:ea typeface="Lato"/>
                <a:cs typeface="Lato"/>
                <a:sym typeface="Lato"/>
              </a:rPr>
              <a:t>•	Automation of tasks enhances staff productivity.</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chemeClr val="dk2"/>
                </a:solidFill>
                <a:latin typeface="Lato"/>
                <a:ea typeface="Lato"/>
                <a:cs typeface="Lato"/>
                <a:sym typeface="Lato"/>
              </a:rPr>
              <a:t>•	Seamless system integration minimizes disruptions.</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chemeClr val="dk2"/>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chemeClr val="dk2"/>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g26478edb1bb_2_25"/>
          <p:cNvSpPr txBox="1"/>
          <p:nvPr>
            <p:ph type="ctrTitle"/>
          </p:nvPr>
        </p:nvSpPr>
        <p:spPr>
          <a:xfrm>
            <a:off x="2233450" y="1032975"/>
            <a:ext cx="9144000" cy="1725900"/>
          </a:xfrm>
          <a:prstGeom prst="rect">
            <a:avLst/>
          </a:prstGeom>
          <a:noFill/>
          <a:ln>
            <a:noFill/>
          </a:ln>
        </p:spPr>
        <p:txBody>
          <a:bodyPr anchorCtr="0" anchor="t" bIns="121900" lIns="121900" spcFirstLastPara="1" rIns="121900" wrap="square" tIns="121900">
            <a:normAutofit/>
          </a:bodyPr>
          <a:lstStyle/>
          <a:p>
            <a:pPr indent="0" lvl="0" marL="0" rtl="0" algn="l">
              <a:lnSpc>
                <a:spcPct val="100000"/>
              </a:lnSpc>
              <a:spcBef>
                <a:spcPts val="0"/>
              </a:spcBef>
              <a:spcAft>
                <a:spcPts val="0"/>
              </a:spcAft>
              <a:buSzPts val="5600"/>
              <a:buNone/>
            </a:pPr>
            <a:r>
              <a:rPr lang="en-US" sz="8600"/>
              <a:t>ETL PROCESS</a:t>
            </a:r>
            <a:endParaRPr sz="8600"/>
          </a:p>
        </p:txBody>
      </p:sp>
      <p:pic>
        <p:nvPicPr>
          <p:cNvPr id="143" name="Google Shape;143;g26478edb1bb_2_25"/>
          <p:cNvPicPr preferRelativeResize="0"/>
          <p:nvPr/>
        </p:nvPicPr>
        <p:blipFill rotWithShape="1">
          <a:blip r:embed="rId3">
            <a:alphaModFix/>
          </a:blip>
          <a:srcRect b="0" l="0" r="0" t="0"/>
          <a:stretch/>
        </p:blipFill>
        <p:spPr>
          <a:xfrm>
            <a:off x="2719550" y="3407225"/>
            <a:ext cx="1609750" cy="1828800"/>
          </a:xfrm>
          <a:prstGeom prst="rect">
            <a:avLst/>
          </a:prstGeom>
          <a:noFill/>
          <a:ln>
            <a:noFill/>
          </a:ln>
        </p:spPr>
      </p:pic>
      <p:pic>
        <p:nvPicPr>
          <p:cNvPr id="144" name="Google Shape;144;g26478edb1bb_2_25"/>
          <p:cNvPicPr preferRelativeResize="0"/>
          <p:nvPr/>
        </p:nvPicPr>
        <p:blipFill rotWithShape="1">
          <a:blip r:embed="rId4">
            <a:alphaModFix/>
          </a:blip>
          <a:srcRect b="0" l="0" r="0" t="0"/>
          <a:stretch/>
        </p:blipFill>
        <p:spPr>
          <a:xfrm>
            <a:off x="198550" y="3407225"/>
            <a:ext cx="1943100" cy="1828800"/>
          </a:xfrm>
          <a:prstGeom prst="rect">
            <a:avLst/>
          </a:prstGeom>
          <a:noFill/>
          <a:ln>
            <a:noFill/>
          </a:ln>
        </p:spPr>
      </p:pic>
      <p:pic>
        <p:nvPicPr>
          <p:cNvPr id="145" name="Google Shape;145;g26478edb1bb_2_25"/>
          <p:cNvPicPr preferRelativeResize="0"/>
          <p:nvPr/>
        </p:nvPicPr>
        <p:blipFill rotWithShape="1">
          <a:blip r:embed="rId5">
            <a:alphaModFix/>
          </a:blip>
          <a:srcRect b="0" l="0" r="0" t="0"/>
          <a:stretch/>
        </p:blipFill>
        <p:spPr>
          <a:xfrm>
            <a:off x="4729038" y="3250063"/>
            <a:ext cx="2143125" cy="2143125"/>
          </a:xfrm>
          <a:prstGeom prst="rect">
            <a:avLst/>
          </a:prstGeom>
          <a:noFill/>
          <a:ln>
            <a:noFill/>
          </a:ln>
        </p:spPr>
      </p:pic>
      <p:pic>
        <p:nvPicPr>
          <p:cNvPr id="146" name="Google Shape;146;g26478edb1bb_2_25"/>
          <p:cNvPicPr preferRelativeResize="0"/>
          <p:nvPr/>
        </p:nvPicPr>
        <p:blipFill rotWithShape="1">
          <a:blip r:embed="rId3">
            <a:alphaModFix/>
          </a:blip>
          <a:srcRect b="0" l="0" r="0" t="0"/>
          <a:stretch/>
        </p:blipFill>
        <p:spPr>
          <a:xfrm>
            <a:off x="7509625" y="3458663"/>
            <a:ext cx="1609750" cy="1725950"/>
          </a:xfrm>
          <a:prstGeom prst="rect">
            <a:avLst/>
          </a:prstGeom>
          <a:noFill/>
          <a:ln>
            <a:noFill/>
          </a:ln>
        </p:spPr>
      </p:pic>
      <p:pic>
        <p:nvPicPr>
          <p:cNvPr id="147" name="Google Shape;147;g26478edb1bb_2_25"/>
          <p:cNvPicPr preferRelativeResize="0"/>
          <p:nvPr/>
        </p:nvPicPr>
        <p:blipFill rotWithShape="1">
          <a:blip r:embed="rId6">
            <a:alphaModFix/>
          </a:blip>
          <a:srcRect b="0" l="0" r="0" t="0"/>
          <a:stretch/>
        </p:blipFill>
        <p:spPr>
          <a:xfrm>
            <a:off x="9773975" y="3292925"/>
            <a:ext cx="1943100" cy="1943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2023-12-20T15:53:27Z</dcterms:created>
  <dc:creator>Alisha Okere</dc:creator>
</cp:coreProperties>
</file>